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5"/>
  </p:notesMasterIdLst>
  <p:sldIdLst>
    <p:sldId id="768" r:id="rId5"/>
    <p:sldId id="758" r:id="rId6"/>
    <p:sldId id="770" r:id="rId7"/>
    <p:sldId id="769" r:id="rId8"/>
    <p:sldId id="256" r:id="rId9"/>
    <p:sldId id="759" r:id="rId10"/>
    <p:sldId id="772" r:id="rId11"/>
    <p:sldId id="773" r:id="rId12"/>
    <p:sldId id="777" r:id="rId13"/>
    <p:sldId id="7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15E59D3-5437-4C3C-9854-BEFD5DC00A92}">
          <p14:sldIdLst>
            <p14:sldId id="768"/>
            <p14:sldId id="758"/>
            <p14:sldId id="770"/>
            <p14:sldId id="769"/>
          </p14:sldIdLst>
        </p14:section>
        <p14:section name="digiGov" id="{C7CEF499-664D-4917-B094-77ADAF7CDD68}">
          <p14:sldIdLst>
            <p14:sldId id="256"/>
            <p14:sldId id="759"/>
            <p14:sldId id="772"/>
          </p14:sldIdLst>
        </p14:section>
        <p14:section name="CARDTP" id="{334A5DA4-4A5D-4000-A4D7-BD74DC4EC1F4}">
          <p14:sldIdLst>
            <p14:sldId id="773"/>
            <p14:sldId id="777"/>
            <p14:sldId id="7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–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–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–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Light Style 1 –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87"/>
  </p:normalViewPr>
  <p:slideViewPr>
    <p:cSldViewPr snapToGrid="0">
      <p:cViewPr varScale="1">
        <p:scale>
          <a:sx n="112" d="100"/>
          <a:sy n="112" d="100"/>
        </p:scale>
        <p:origin x="76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digigovslu/?hl=en" TargetMode="External"/><Relationship Id="rId2" Type="http://schemas.openxmlformats.org/officeDocument/2006/relationships/hyperlink" Target="https://mobile.twitter.com/digigovslu" TargetMode="External"/><Relationship Id="rId1" Type="http://schemas.openxmlformats.org/officeDocument/2006/relationships/hyperlink" Target="https://www.facebook.com/digiGovStLucia/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digigovslu/?hl=en" TargetMode="External"/><Relationship Id="rId2" Type="http://schemas.openxmlformats.org/officeDocument/2006/relationships/hyperlink" Target="https://mobile.twitter.com/digigovslu" TargetMode="External"/><Relationship Id="rId1" Type="http://schemas.openxmlformats.org/officeDocument/2006/relationships/hyperlink" Target="https://www.facebook.com/digiGovStLucia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6C51ED-379D-4069-A3FC-63B6E357BCFF}" type="doc">
      <dgm:prSet loTypeId="urn:microsoft.com/office/officeart/2018/5/layout/IconLeaf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63EAFA0-03C3-4C20-A1FC-38937F5D6C6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>
              <a:solidFill>
                <a:schemeClr val="bg1"/>
              </a:solidFill>
            </a:rPr>
            <a:t>Digital Enabling Environment</a:t>
          </a:r>
          <a:endParaRPr lang="en-LC">
            <a:solidFill>
              <a:schemeClr val="bg1"/>
            </a:solidFill>
          </a:endParaRPr>
        </a:p>
      </dgm:t>
    </dgm:pt>
    <dgm:pt modelId="{55B15117-5D08-4156-8E48-5A275AAE3080}" type="parTrans" cxnId="{0DE3B451-7C3B-4760-B69A-7B8824EF0B8F}">
      <dgm:prSet/>
      <dgm:spPr/>
      <dgm:t>
        <a:bodyPr/>
        <a:lstStyle/>
        <a:p>
          <a:endParaRPr lang="en-GB"/>
        </a:p>
      </dgm:t>
    </dgm:pt>
    <dgm:pt modelId="{EA4DB5F8-DA49-4896-95AF-AA4CF38FA61B}" type="sibTrans" cxnId="{0DE3B451-7C3B-4760-B69A-7B8824EF0B8F}">
      <dgm:prSet/>
      <dgm:spPr/>
      <dgm:t>
        <a:bodyPr/>
        <a:lstStyle/>
        <a:p>
          <a:endParaRPr lang="en-GB"/>
        </a:p>
      </dgm:t>
    </dgm:pt>
    <dgm:pt modelId="{C473C709-6174-4E86-B6AF-BC8D7A7F38B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>
              <a:solidFill>
                <a:schemeClr val="bg1"/>
              </a:solidFill>
            </a:rPr>
            <a:t>Digital Government Infrastructure, Platforms and Services</a:t>
          </a:r>
          <a:endParaRPr lang="en-LC">
            <a:solidFill>
              <a:schemeClr val="bg1"/>
            </a:solidFill>
          </a:endParaRPr>
        </a:p>
      </dgm:t>
    </dgm:pt>
    <dgm:pt modelId="{B3B9A083-F203-4184-9182-8CB986557180}" type="parTrans" cxnId="{8F063712-87F4-4AE7-BDA5-1A9E5DD46501}">
      <dgm:prSet/>
      <dgm:spPr/>
      <dgm:t>
        <a:bodyPr/>
        <a:lstStyle/>
        <a:p>
          <a:endParaRPr lang="en-GB"/>
        </a:p>
      </dgm:t>
    </dgm:pt>
    <dgm:pt modelId="{89732EB1-0DCD-4E19-BB02-1DC13E16B02E}" type="sibTrans" cxnId="{8F063712-87F4-4AE7-BDA5-1A9E5DD46501}">
      <dgm:prSet/>
      <dgm:spPr/>
      <dgm:t>
        <a:bodyPr/>
        <a:lstStyle/>
        <a:p>
          <a:endParaRPr lang="en-GB"/>
        </a:p>
      </dgm:t>
    </dgm:pt>
    <dgm:pt modelId="{2175D2BF-488A-403E-B147-E622B56EA82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>
              <a:solidFill>
                <a:schemeClr val="bg1"/>
              </a:solidFill>
            </a:rPr>
            <a:t>Digital Skills and Technology Adoption  </a:t>
          </a:r>
          <a:endParaRPr lang="en-LC">
            <a:solidFill>
              <a:schemeClr val="bg1"/>
            </a:solidFill>
          </a:endParaRPr>
        </a:p>
      </dgm:t>
    </dgm:pt>
    <dgm:pt modelId="{EE4E2218-0C71-46CF-9E8C-94D2FAA3A863}" type="parTrans" cxnId="{8A7B28D2-5FA3-4515-AC56-BFC3751BC18C}">
      <dgm:prSet/>
      <dgm:spPr/>
      <dgm:t>
        <a:bodyPr/>
        <a:lstStyle/>
        <a:p>
          <a:endParaRPr lang="en-GB"/>
        </a:p>
      </dgm:t>
    </dgm:pt>
    <dgm:pt modelId="{4D17BAB0-9EAB-42B7-A002-265A1D38F37B}" type="sibTrans" cxnId="{8A7B28D2-5FA3-4515-AC56-BFC3751BC18C}">
      <dgm:prSet/>
      <dgm:spPr/>
      <dgm:t>
        <a:bodyPr/>
        <a:lstStyle/>
        <a:p>
          <a:endParaRPr lang="en-GB"/>
        </a:p>
      </dgm:t>
    </dgm:pt>
    <dgm:pt modelId="{B91A4BAC-1C42-41E3-ACED-37A348376AFF}" type="pres">
      <dgm:prSet presAssocID="{3D6C51ED-379D-4069-A3FC-63B6E357BCFF}" presName="root" presStyleCnt="0">
        <dgm:presLayoutVars>
          <dgm:dir/>
          <dgm:resizeHandles val="exact"/>
        </dgm:presLayoutVars>
      </dgm:prSet>
      <dgm:spPr/>
    </dgm:pt>
    <dgm:pt modelId="{A3D1130B-5364-4D74-88E7-97202F69ADD0}" type="pres">
      <dgm:prSet presAssocID="{063EAFA0-03C3-4C20-A1FC-38937F5D6C6F}" presName="compNode" presStyleCnt="0"/>
      <dgm:spPr/>
    </dgm:pt>
    <dgm:pt modelId="{425C160E-9453-4D86-A796-DD8CF708522B}" type="pres">
      <dgm:prSet presAssocID="{063EAFA0-03C3-4C20-A1FC-38937F5D6C6F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484CD593-77AC-498B-9181-0C2247D97500}" type="pres">
      <dgm:prSet presAssocID="{063EAFA0-03C3-4C20-A1FC-38937F5D6C6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DBD635D7-8468-47E5-B559-804AAAFFB2BA}" type="pres">
      <dgm:prSet presAssocID="{063EAFA0-03C3-4C20-A1FC-38937F5D6C6F}" presName="spaceRect" presStyleCnt="0"/>
      <dgm:spPr/>
    </dgm:pt>
    <dgm:pt modelId="{8EC4E490-6033-438B-964A-61B430379239}" type="pres">
      <dgm:prSet presAssocID="{063EAFA0-03C3-4C20-A1FC-38937F5D6C6F}" presName="textRect" presStyleLbl="revTx" presStyleIdx="0" presStyleCnt="3">
        <dgm:presLayoutVars>
          <dgm:chMax val="1"/>
          <dgm:chPref val="1"/>
        </dgm:presLayoutVars>
      </dgm:prSet>
      <dgm:spPr/>
    </dgm:pt>
    <dgm:pt modelId="{B42F498D-C8F1-47B5-83F3-1CFAABB22965}" type="pres">
      <dgm:prSet presAssocID="{EA4DB5F8-DA49-4896-95AF-AA4CF38FA61B}" presName="sibTrans" presStyleCnt="0"/>
      <dgm:spPr/>
    </dgm:pt>
    <dgm:pt modelId="{833A2D9B-A220-40BB-AD67-D4CF3C9D2EC3}" type="pres">
      <dgm:prSet presAssocID="{C473C709-6174-4E86-B6AF-BC8D7A7F38B3}" presName="compNode" presStyleCnt="0"/>
      <dgm:spPr/>
    </dgm:pt>
    <dgm:pt modelId="{11696A70-1AE8-4DAB-AE97-F28CED19D225}" type="pres">
      <dgm:prSet presAssocID="{C473C709-6174-4E86-B6AF-BC8D7A7F38B3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2D6D861F-91AD-4C05-8223-8CC3274B18CF}" type="pres">
      <dgm:prSet presAssocID="{C473C709-6174-4E86-B6AF-BC8D7A7F38B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0C115B85-0672-4C66-91DE-26F49A6DFBE5}" type="pres">
      <dgm:prSet presAssocID="{C473C709-6174-4E86-B6AF-BC8D7A7F38B3}" presName="spaceRect" presStyleCnt="0"/>
      <dgm:spPr/>
    </dgm:pt>
    <dgm:pt modelId="{D6713605-25C9-4DCE-88B2-C31B087BDFDB}" type="pres">
      <dgm:prSet presAssocID="{C473C709-6174-4E86-B6AF-BC8D7A7F38B3}" presName="textRect" presStyleLbl="revTx" presStyleIdx="1" presStyleCnt="3">
        <dgm:presLayoutVars>
          <dgm:chMax val="1"/>
          <dgm:chPref val="1"/>
        </dgm:presLayoutVars>
      </dgm:prSet>
      <dgm:spPr/>
    </dgm:pt>
    <dgm:pt modelId="{F6E062B0-0400-4217-987F-59D1C36DDE93}" type="pres">
      <dgm:prSet presAssocID="{89732EB1-0DCD-4E19-BB02-1DC13E16B02E}" presName="sibTrans" presStyleCnt="0"/>
      <dgm:spPr/>
    </dgm:pt>
    <dgm:pt modelId="{B2C24516-1B52-4D52-9CC3-2E95060ED103}" type="pres">
      <dgm:prSet presAssocID="{2175D2BF-488A-403E-B147-E622B56EA82D}" presName="compNode" presStyleCnt="0"/>
      <dgm:spPr/>
    </dgm:pt>
    <dgm:pt modelId="{36E41506-F0C5-4337-AA3C-E4A9ACF31C2A}" type="pres">
      <dgm:prSet presAssocID="{2175D2BF-488A-403E-B147-E622B56EA82D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0C4D2306-1855-4AB6-ABC6-8EA42C55497C}" type="pres">
      <dgm:prSet presAssocID="{2175D2BF-488A-403E-B147-E622B56EA82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ACA77F4D-10D6-4217-A013-57D74BF65C5A}" type="pres">
      <dgm:prSet presAssocID="{2175D2BF-488A-403E-B147-E622B56EA82D}" presName="spaceRect" presStyleCnt="0"/>
      <dgm:spPr/>
    </dgm:pt>
    <dgm:pt modelId="{F64149FB-37C1-4220-9402-F0A31D50643E}" type="pres">
      <dgm:prSet presAssocID="{2175D2BF-488A-403E-B147-E622B56EA82D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8F063712-87F4-4AE7-BDA5-1A9E5DD46501}" srcId="{3D6C51ED-379D-4069-A3FC-63B6E357BCFF}" destId="{C473C709-6174-4E86-B6AF-BC8D7A7F38B3}" srcOrd="1" destOrd="0" parTransId="{B3B9A083-F203-4184-9182-8CB986557180}" sibTransId="{89732EB1-0DCD-4E19-BB02-1DC13E16B02E}"/>
    <dgm:cxn modelId="{CE885029-BDC0-4241-BA70-BE9BE5E719FE}" type="presOf" srcId="{2175D2BF-488A-403E-B147-E622B56EA82D}" destId="{F64149FB-37C1-4220-9402-F0A31D50643E}" srcOrd="0" destOrd="0" presId="urn:microsoft.com/office/officeart/2018/5/layout/IconLeafLabelList"/>
    <dgm:cxn modelId="{0DE3B451-7C3B-4760-B69A-7B8824EF0B8F}" srcId="{3D6C51ED-379D-4069-A3FC-63B6E357BCFF}" destId="{063EAFA0-03C3-4C20-A1FC-38937F5D6C6F}" srcOrd="0" destOrd="0" parTransId="{55B15117-5D08-4156-8E48-5A275AAE3080}" sibTransId="{EA4DB5F8-DA49-4896-95AF-AA4CF38FA61B}"/>
    <dgm:cxn modelId="{A5C3865A-FD38-45AF-BCA8-567E9E55EDFE}" type="presOf" srcId="{C473C709-6174-4E86-B6AF-BC8D7A7F38B3}" destId="{D6713605-25C9-4DCE-88B2-C31B087BDFDB}" srcOrd="0" destOrd="0" presId="urn:microsoft.com/office/officeart/2018/5/layout/IconLeafLabelList"/>
    <dgm:cxn modelId="{D19986C3-4120-4095-95FB-917B2401086A}" type="presOf" srcId="{063EAFA0-03C3-4C20-A1FC-38937F5D6C6F}" destId="{8EC4E490-6033-438B-964A-61B430379239}" srcOrd="0" destOrd="0" presId="urn:microsoft.com/office/officeart/2018/5/layout/IconLeafLabelList"/>
    <dgm:cxn modelId="{8A7B28D2-5FA3-4515-AC56-BFC3751BC18C}" srcId="{3D6C51ED-379D-4069-A3FC-63B6E357BCFF}" destId="{2175D2BF-488A-403E-B147-E622B56EA82D}" srcOrd="2" destOrd="0" parTransId="{EE4E2218-0C71-46CF-9E8C-94D2FAA3A863}" sibTransId="{4D17BAB0-9EAB-42B7-A002-265A1D38F37B}"/>
    <dgm:cxn modelId="{E70A0FF6-3572-4392-BA1C-54BB67FA9838}" type="presOf" srcId="{3D6C51ED-379D-4069-A3FC-63B6E357BCFF}" destId="{B91A4BAC-1C42-41E3-ACED-37A348376AFF}" srcOrd="0" destOrd="0" presId="urn:microsoft.com/office/officeart/2018/5/layout/IconLeafLabelList"/>
    <dgm:cxn modelId="{CC770B00-3EE3-433F-AAE8-33DB8AF2C72A}" type="presParOf" srcId="{B91A4BAC-1C42-41E3-ACED-37A348376AFF}" destId="{A3D1130B-5364-4D74-88E7-97202F69ADD0}" srcOrd="0" destOrd="0" presId="urn:microsoft.com/office/officeart/2018/5/layout/IconLeafLabelList"/>
    <dgm:cxn modelId="{62381613-163C-4FEE-811F-7FC1E1CAE0FD}" type="presParOf" srcId="{A3D1130B-5364-4D74-88E7-97202F69ADD0}" destId="{425C160E-9453-4D86-A796-DD8CF708522B}" srcOrd="0" destOrd="0" presId="urn:microsoft.com/office/officeart/2018/5/layout/IconLeafLabelList"/>
    <dgm:cxn modelId="{B56500B3-382E-4A6A-9945-14F6747561AF}" type="presParOf" srcId="{A3D1130B-5364-4D74-88E7-97202F69ADD0}" destId="{484CD593-77AC-498B-9181-0C2247D97500}" srcOrd="1" destOrd="0" presId="urn:microsoft.com/office/officeart/2018/5/layout/IconLeafLabelList"/>
    <dgm:cxn modelId="{8A9FEBD7-1960-430B-BACF-79B92FF2DB56}" type="presParOf" srcId="{A3D1130B-5364-4D74-88E7-97202F69ADD0}" destId="{DBD635D7-8468-47E5-B559-804AAAFFB2BA}" srcOrd="2" destOrd="0" presId="urn:microsoft.com/office/officeart/2018/5/layout/IconLeafLabelList"/>
    <dgm:cxn modelId="{E1B6D6A9-8DC5-4DED-8D2D-397DF280A929}" type="presParOf" srcId="{A3D1130B-5364-4D74-88E7-97202F69ADD0}" destId="{8EC4E490-6033-438B-964A-61B430379239}" srcOrd="3" destOrd="0" presId="urn:microsoft.com/office/officeart/2018/5/layout/IconLeafLabelList"/>
    <dgm:cxn modelId="{1B2B98C9-EE6B-4E25-B697-8FC871CC4A19}" type="presParOf" srcId="{B91A4BAC-1C42-41E3-ACED-37A348376AFF}" destId="{B42F498D-C8F1-47B5-83F3-1CFAABB22965}" srcOrd="1" destOrd="0" presId="urn:microsoft.com/office/officeart/2018/5/layout/IconLeafLabelList"/>
    <dgm:cxn modelId="{22426811-9ADB-4B3E-B149-F1DA848F860E}" type="presParOf" srcId="{B91A4BAC-1C42-41E3-ACED-37A348376AFF}" destId="{833A2D9B-A220-40BB-AD67-D4CF3C9D2EC3}" srcOrd="2" destOrd="0" presId="urn:microsoft.com/office/officeart/2018/5/layout/IconLeafLabelList"/>
    <dgm:cxn modelId="{8C419800-753E-4C42-ACF1-F7283FFC8BA6}" type="presParOf" srcId="{833A2D9B-A220-40BB-AD67-D4CF3C9D2EC3}" destId="{11696A70-1AE8-4DAB-AE97-F28CED19D225}" srcOrd="0" destOrd="0" presId="urn:microsoft.com/office/officeart/2018/5/layout/IconLeafLabelList"/>
    <dgm:cxn modelId="{D4157AE6-A5B7-426C-856F-C68443B286C4}" type="presParOf" srcId="{833A2D9B-A220-40BB-AD67-D4CF3C9D2EC3}" destId="{2D6D861F-91AD-4C05-8223-8CC3274B18CF}" srcOrd="1" destOrd="0" presId="urn:microsoft.com/office/officeart/2018/5/layout/IconLeafLabelList"/>
    <dgm:cxn modelId="{52AC788E-850B-401A-8B27-5523A1AD7321}" type="presParOf" srcId="{833A2D9B-A220-40BB-AD67-D4CF3C9D2EC3}" destId="{0C115B85-0672-4C66-91DE-26F49A6DFBE5}" srcOrd="2" destOrd="0" presId="urn:microsoft.com/office/officeart/2018/5/layout/IconLeafLabelList"/>
    <dgm:cxn modelId="{57868D9B-F027-40A5-821F-EB11B211D4DD}" type="presParOf" srcId="{833A2D9B-A220-40BB-AD67-D4CF3C9D2EC3}" destId="{D6713605-25C9-4DCE-88B2-C31B087BDFDB}" srcOrd="3" destOrd="0" presId="urn:microsoft.com/office/officeart/2018/5/layout/IconLeafLabelList"/>
    <dgm:cxn modelId="{E20D1A5A-D881-41DD-B34D-4AF595183EED}" type="presParOf" srcId="{B91A4BAC-1C42-41E3-ACED-37A348376AFF}" destId="{F6E062B0-0400-4217-987F-59D1C36DDE93}" srcOrd="3" destOrd="0" presId="urn:microsoft.com/office/officeart/2018/5/layout/IconLeafLabelList"/>
    <dgm:cxn modelId="{2A76D9FA-34DA-41FB-A6F5-4BA25ECA3381}" type="presParOf" srcId="{B91A4BAC-1C42-41E3-ACED-37A348376AFF}" destId="{B2C24516-1B52-4D52-9CC3-2E95060ED103}" srcOrd="4" destOrd="0" presId="urn:microsoft.com/office/officeart/2018/5/layout/IconLeafLabelList"/>
    <dgm:cxn modelId="{9AAC3FCE-5883-4E4B-B312-A26DB79FE287}" type="presParOf" srcId="{B2C24516-1B52-4D52-9CC3-2E95060ED103}" destId="{36E41506-F0C5-4337-AA3C-E4A9ACF31C2A}" srcOrd="0" destOrd="0" presId="urn:microsoft.com/office/officeart/2018/5/layout/IconLeafLabelList"/>
    <dgm:cxn modelId="{16F629A2-A240-42D3-8F14-21A7EBF25B33}" type="presParOf" srcId="{B2C24516-1B52-4D52-9CC3-2E95060ED103}" destId="{0C4D2306-1855-4AB6-ABC6-8EA42C55497C}" srcOrd="1" destOrd="0" presId="urn:microsoft.com/office/officeart/2018/5/layout/IconLeafLabelList"/>
    <dgm:cxn modelId="{F9D517F2-0725-440D-8A67-06D81BBBA458}" type="presParOf" srcId="{B2C24516-1B52-4D52-9CC3-2E95060ED103}" destId="{ACA77F4D-10D6-4217-A013-57D74BF65C5A}" srcOrd="2" destOrd="0" presId="urn:microsoft.com/office/officeart/2018/5/layout/IconLeafLabelList"/>
    <dgm:cxn modelId="{FF449525-098D-43D8-AE8E-D3E8087EC0B3}" type="presParOf" srcId="{B2C24516-1B52-4D52-9CC3-2E95060ED103}" destId="{F64149FB-37C1-4220-9402-F0A31D50643E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3331FA-70AF-4EC6-BD97-46ED5278B2FF}" type="doc">
      <dgm:prSet loTypeId="urn:microsoft.com/office/officeart/2018/2/layout/IconLabelDescriptionList#1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BF5F9A7-13EF-41FD-9BF2-C151605DB9E5}">
      <dgm:prSet custT="1"/>
      <dgm:spPr/>
      <dgm:t>
        <a:bodyPr/>
        <a:lstStyle/>
        <a:p>
          <a:pPr>
            <a:defRPr b="1"/>
          </a:pPr>
          <a:r>
            <a:rPr lang="en-US" sz="1600" b="1"/>
            <a:t>General Benefits of NAF for Citizens</a:t>
          </a:r>
          <a:endParaRPr lang="en-US" sz="1600"/>
        </a:p>
      </dgm:t>
    </dgm:pt>
    <dgm:pt modelId="{F4EEFBAD-9DB2-427F-84F3-44E706ABD039}" type="parTrans" cxnId="{33D14AE2-C998-40C5-B150-F5408C930381}">
      <dgm:prSet/>
      <dgm:spPr/>
      <dgm:t>
        <a:bodyPr/>
        <a:lstStyle/>
        <a:p>
          <a:endParaRPr lang="en-US" sz="2000"/>
        </a:p>
      </dgm:t>
    </dgm:pt>
    <dgm:pt modelId="{8B97C731-1D9F-464B-A849-6F32F7BBBE84}" type="sibTrans" cxnId="{33D14AE2-C998-40C5-B150-F5408C930381}">
      <dgm:prSet/>
      <dgm:spPr/>
      <dgm:t>
        <a:bodyPr/>
        <a:lstStyle/>
        <a:p>
          <a:endParaRPr lang="en-US" sz="2000"/>
        </a:p>
      </dgm:t>
    </dgm:pt>
    <dgm:pt modelId="{C2C1A810-9FF4-439D-85BE-39C9742D1B55}">
      <dgm:prSet custT="1"/>
      <dgm:spPr/>
      <dgm:t>
        <a:bodyPr/>
        <a:lstStyle/>
        <a:p>
          <a:r>
            <a:rPr lang="en-US" sz="1200" b="1"/>
            <a:t>Secure and Simplified Access:</a:t>
          </a:r>
          <a:r>
            <a:rPr lang="en-US" sz="1200"/>
            <a:t> One digital identity for all government services</a:t>
          </a:r>
        </a:p>
      </dgm:t>
    </dgm:pt>
    <dgm:pt modelId="{45CE1DFF-1177-4308-9F0C-E90B06494AC3}" type="parTrans" cxnId="{8D9920FE-0CCC-4DBF-90E8-1FA5FC47B9D2}">
      <dgm:prSet/>
      <dgm:spPr/>
      <dgm:t>
        <a:bodyPr/>
        <a:lstStyle/>
        <a:p>
          <a:endParaRPr lang="en-US" sz="2000"/>
        </a:p>
      </dgm:t>
    </dgm:pt>
    <dgm:pt modelId="{6F9A6C53-9C3E-40A5-B7D3-618BDA18BC03}" type="sibTrans" cxnId="{8D9920FE-0CCC-4DBF-90E8-1FA5FC47B9D2}">
      <dgm:prSet/>
      <dgm:spPr/>
      <dgm:t>
        <a:bodyPr/>
        <a:lstStyle/>
        <a:p>
          <a:endParaRPr lang="en-US" sz="2000"/>
        </a:p>
      </dgm:t>
    </dgm:pt>
    <dgm:pt modelId="{F642E100-16DB-40A5-802E-E34D7087D46F}">
      <dgm:prSet custT="1"/>
      <dgm:spPr/>
      <dgm:t>
        <a:bodyPr/>
        <a:lstStyle/>
        <a:p>
          <a:r>
            <a:rPr lang="en-US" sz="1200" b="1"/>
            <a:t>Faster Service Delivery:</a:t>
          </a:r>
          <a:r>
            <a:rPr lang="en-US" sz="1200"/>
            <a:t> Reduced wait times and paperwork</a:t>
          </a:r>
        </a:p>
      </dgm:t>
    </dgm:pt>
    <dgm:pt modelId="{7C48F8EE-301C-45C6-BB35-9E8FD9C59785}" type="parTrans" cxnId="{DCB454C7-E6A5-4E41-8DB7-92B2603606BD}">
      <dgm:prSet/>
      <dgm:spPr/>
      <dgm:t>
        <a:bodyPr/>
        <a:lstStyle/>
        <a:p>
          <a:endParaRPr lang="en-US" sz="2000"/>
        </a:p>
      </dgm:t>
    </dgm:pt>
    <dgm:pt modelId="{E19EF343-8CB8-4AE2-8502-5F681E569537}" type="sibTrans" cxnId="{DCB454C7-E6A5-4E41-8DB7-92B2603606BD}">
      <dgm:prSet/>
      <dgm:spPr/>
      <dgm:t>
        <a:bodyPr/>
        <a:lstStyle/>
        <a:p>
          <a:endParaRPr lang="en-US" sz="2000"/>
        </a:p>
      </dgm:t>
    </dgm:pt>
    <dgm:pt modelId="{F05C2178-55CD-491F-AD24-06F9CF6149EC}">
      <dgm:prSet custT="1"/>
      <dgm:spPr/>
      <dgm:t>
        <a:bodyPr/>
        <a:lstStyle/>
        <a:p>
          <a:r>
            <a:rPr lang="en-US" sz="1200" b="1"/>
            <a:t>Increased Privacy &amp; Security:</a:t>
          </a:r>
          <a:r>
            <a:rPr lang="en-US" sz="1200"/>
            <a:t> Protection of personal data against fraud</a:t>
          </a:r>
        </a:p>
      </dgm:t>
    </dgm:pt>
    <dgm:pt modelId="{C48A2E3C-8C71-48D2-BCCD-6F16F7CC39EE}" type="parTrans" cxnId="{7502D8F1-34AB-4103-9E98-7B2683242ECA}">
      <dgm:prSet/>
      <dgm:spPr/>
      <dgm:t>
        <a:bodyPr/>
        <a:lstStyle/>
        <a:p>
          <a:endParaRPr lang="en-US" sz="2000"/>
        </a:p>
      </dgm:t>
    </dgm:pt>
    <dgm:pt modelId="{290BE9B2-BA2D-4754-8DB1-A6FE69C59D8D}" type="sibTrans" cxnId="{7502D8F1-34AB-4103-9E98-7B2683242ECA}">
      <dgm:prSet/>
      <dgm:spPr/>
      <dgm:t>
        <a:bodyPr/>
        <a:lstStyle/>
        <a:p>
          <a:endParaRPr lang="en-US" sz="2000"/>
        </a:p>
      </dgm:t>
    </dgm:pt>
    <dgm:pt modelId="{4363625F-ED5F-47E9-AFA7-59C5D29160AA}">
      <dgm:prSet custT="1"/>
      <dgm:spPr/>
      <dgm:t>
        <a:bodyPr/>
        <a:lstStyle/>
        <a:p>
          <a:r>
            <a:rPr lang="en-US" sz="1200" b="1"/>
            <a:t>Convenience:</a:t>
          </a:r>
          <a:r>
            <a:rPr lang="en-US" sz="1200"/>
            <a:t> 24/7 access to services from anywhere</a:t>
          </a:r>
        </a:p>
      </dgm:t>
    </dgm:pt>
    <dgm:pt modelId="{1105D23B-70F2-4216-A0BD-907CA4208B5C}" type="parTrans" cxnId="{E2DCDCC9-98DF-42AA-A1C0-0E0B98567CC5}">
      <dgm:prSet/>
      <dgm:spPr/>
      <dgm:t>
        <a:bodyPr/>
        <a:lstStyle/>
        <a:p>
          <a:endParaRPr lang="en-US" sz="2000"/>
        </a:p>
      </dgm:t>
    </dgm:pt>
    <dgm:pt modelId="{FC11A878-F4E6-4E67-9E15-0BA5D3F9A7D8}" type="sibTrans" cxnId="{E2DCDCC9-98DF-42AA-A1C0-0E0B98567CC5}">
      <dgm:prSet/>
      <dgm:spPr/>
      <dgm:t>
        <a:bodyPr/>
        <a:lstStyle/>
        <a:p>
          <a:endParaRPr lang="en-US" sz="2000"/>
        </a:p>
      </dgm:t>
    </dgm:pt>
    <dgm:pt modelId="{8A552873-87B4-4197-8D6F-579C2F965F75}">
      <dgm:prSet custT="1"/>
      <dgm:spPr/>
      <dgm:t>
        <a:bodyPr/>
        <a:lstStyle/>
        <a:p>
          <a:r>
            <a:rPr lang="en-US" sz="1200" b="1"/>
            <a:t>Interoperability:</a:t>
          </a:r>
          <a:r>
            <a:rPr lang="en-US" sz="1200"/>
            <a:t> Use the same authentication across multiple platforms</a:t>
          </a:r>
        </a:p>
      </dgm:t>
    </dgm:pt>
    <dgm:pt modelId="{AFBEAA61-E805-4B33-A2BC-3E44011EC5F7}" type="parTrans" cxnId="{A0982119-613C-4565-804A-0F8FC1181E03}">
      <dgm:prSet/>
      <dgm:spPr/>
      <dgm:t>
        <a:bodyPr/>
        <a:lstStyle/>
        <a:p>
          <a:endParaRPr lang="en-US" sz="2000"/>
        </a:p>
      </dgm:t>
    </dgm:pt>
    <dgm:pt modelId="{DC82A461-AC58-4A2E-BA9B-CDE0E1AF85DC}" type="sibTrans" cxnId="{A0982119-613C-4565-804A-0F8FC1181E03}">
      <dgm:prSet/>
      <dgm:spPr/>
      <dgm:t>
        <a:bodyPr/>
        <a:lstStyle/>
        <a:p>
          <a:endParaRPr lang="en-US" sz="2000"/>
        </a:p>
      </dgm:t>
    </dgm:pt>
    <dgm:pt modelId="{DAB91027-BACA-4F38-85E7-96F254A450BE}">
      <dgm:prSet custT="1"/>
      <dgm:spPr/>
      <dgm:t>
        <a:bodyPr/>
        <a:lstStyle/>
        <a:p>
          <a:pPr>
            <a:defRPr b="1"/>
          </a:pPr>
          <a:r>
            <a:rPr lang="en-US" sz="1600" b="1"/>
            <a:t>NAF Enhances Online Security</a:t>
          </a:r>
          <a:endParaRPr lang="en-US" sz="1600"/>
        </a:p>
      </dgm:t>
    </dgm:pt>
    <dgm:pt modelId="{43CB543B-A668-47A2-AD0A-2382D80DDD78}" type="parTrans" cxnId="{47B85007-92E8-41E2-96D0-A313BFDCA9B7}">
      <dgm:prSet/>
      <dgm:spPr/>
      <dgm:t>
        <a:bodyPr/>
        <a:lstStyle/>
        <a:p>
          <a:endParaRPr lang="en-US" sz="2000"/>
        </a:p>
      </dgm:t>
    </dgm:pt>
    <dgm:pt modelId="{0BF3A7C1-EC32-4096-B02A-88F6F699F0EE}" type="sibTrans" cxnId="{47B85007-92E8-41E2-96D0-A313BFDCA9B7}">
      <dgm:prSet/>
      <dgm:spPr/>
      <dgm:t>
        <a:bodyPr/>
        <a:lstStyle/>
        <a:p>
          <a:endParaRPr lang="en-US" sz="2000"/>
        </a:p>
      </dgm:t>
    </dgm:pt>
    <dgm:pt modelId="{290D1E20-8046-4876-8B12-472EAA1F48A7}">
      <dgm:prSet custT="1"/>
      <dgm:spPr/>
      <dgm:t>
        <a:bodyPr/>
        <a:lstStyle/>
        <a:p>
          <a:r>
            <a:rPr lang="en-US" sz="1200"/>
            <a:t>Protects against identity theft and fraud</a:t>
          </a:r>
        </a:p>
      </dgm:t>
    </dgm:pt>
    <dgm:pt modelId="{41ED69AA-4138-4CB2-BD7F-2A0F68B2C211}" type="parTrans" cxnId="{A9341571-549E-4538-A1D6-F62B0098F8DF}">
      <dgm:prSet/>
      <dgm:spPr/>
      <dgm:t>
        <a:bodyPr/>
        <a:lstStyle/>
        <a:p>
          <a:endParaRPr lang="en-US" sz="2000"/>
        </a:p>
      </dgm:t>
    </dgm:pt>
    <dgm:pt modelId="{493E8338-457B-49DD-AD8F-216C792F2399}" type="sibTrans" cxnId="{A9341571-549E-4538-A1D6-F62B0098F8DF}">
      <dgm:prSet/>
      <dgm:spPr/>
      <dgm:t>
        <a:bodyPr/>
        <a:lstStyle/>
        <a:p>
          <a:endParaRPr lang="en-US" sz="2000"/>
        </a:p>
      </dgm:t>
    </dgm:pt>
    <dgm:pt modelId="{4AEEE973-B0FC-4D97-BC0D-4BD9AD7FE52E}">
      <dgm:prSet custT="1"/>
      <dgm:spPr/>
      <dgm:t>
        <a:bodyPr/>
        <a:lstStyle/>
        <a:p>
          <a:r>
            <a:rPr lang="en-US" sz="1200"/>
            <a:t>Ensures secure authentication with multiple verification layers</a:t>
          </a:r>
        </a:p>
      </dgm:t>
    </dgm:pt>
    <dgm:pt modelId="{6641C90E-FF7A-44B5-B864-C888DA60713E}" type="parTrans" cxnId="{26451782-ADFF-4E8C-8DDE-600369CDECC0}">
      <dgm:prSet/>
      <dgm:spPr/>
      <dgm:t>
        <a:bodyPr/>
        <a:lstStyle/>
        <a:p>
          <a:endParaRPr lang="en-US" sz="2000"/>
        </a:p>
      </dgm:t>
    </dgm:pt>
    <dgm:pt modelId="{7B323064-B4C8-448B-81BB-ACEA7A6C8963}" type="sibTrans" cxnId="{26451782-ADFF-4E8C-8DDE-600369CDECC0}">
      <dgm:prSet/>
      <dgm:spPr/>
      <dgm:t>
        <a:bodyPr/>
        <a:lstStyle/>
        <a:p>
          <a:endParaRPr lang="en-US" sz="2000"/>
        </a:p>
      </dgm:t>
    </dgm:pt>
    <dgm:pt modelId="{04A161E5-DE19-4D66-A2EF-D9C09EF0CE47}">
      <dgm:prSet custT="1"/>
      <dgm:spPr/>
      <dgm:t>
        <a:bodyPr/>
        <a:lstStyle/>
        <a:p>
          <a:r>
            <a:rPr lang="en-US" sz="1200"/>
            <a:t>Reduces risks of unauthorized access to personal records</a:t>
          </a:r>
        </a:p>
      </dgm:t>
    </dgm:pt>
    <dgm:pt modelId="{47DDB597-A333-4399-A2A8-BFE73E0CE7F8}" type="parTrans" cxnId="{FB68E62B-ABC4-4964-A041-21A3F289CDC3}">
      <dgm:prSet/>
      <dgm:spPr/>
      <dgm:t>
        <a:bodyPr/>
        <a:lstStyle/>
        <a:p>
          <a:endParaRPr lang="en-US" sz="2000"/>
        </a:p>
      </dgm:t>
    </dgm:pt>
    <dgm:pt modelId="{79366797-2BD2-411B-A63B-0D665FF59B4F}" type="sibTrans" cxnId="{FB68E62B-ABC4-4964-A041-21A3F289CDC3}">
      <dgm:prSet/>
      <dgm:spPr/>
      <dgm:t>
        <a:bodyPr/>
        <a:lstStyle/>
        <a:p>
          <a:endParaRPr lang="en-US" sz="2000"/>
        </a:p>
      </dgm:t>
    </dgm:pt>
    <dgm:pt modelId="{E470A59D-DFFD-4480-9B9A-00C837C47C6D}">
      <dgm:prSet custT="1"/>
      <dgm:spPr/>
      <dgm:t>
        <a:bodyPr/>
        <a:lstStyle/>
        <a:p>
          <a:pPr>
            <a:defRPr b="1"/>
          </a:pPr>
          <a:r>
            <a:rPr lang="en-US" sz="1600" b="1"/>
            <a:t>Convenience &amp; Accessibility</a:t>
          </a:r>
          <a:endParaRPr lang="en-US" sz="1600"/>
        </a:p>
      </dgm:t>
    </dgm:pt>
    <dgm:pt modelId="{3C2A647C-EB9C-411E-9F21-2AB1D46A0AE5}" type="parTrans" cxnId="{C80D48FD-1061-4D2D-BA2D-2729CA33C3FC}">
      <dgm:prSet/>
      <dgm:spPr/>
      <dgm:t>
        <a:bodyPr/>
        <a:lstStyle/>
        <a:p>
          <a:endParaRPr lang="en-US" sz="2000"/>
        </a:p>
      </dgm:t>
    </dgm:pt>
    <dgm:pt modelId="{28175A03-1E2C-4C3A-95B0-20DD97397669}" type="sibTrans" cxnId="{C80D48FD-1061-4D2D-BA2D-2729CA33C3FC}">
      <dgm:prSet/>
      <dgm:spPr/>
      <dgm:t>
        <a:bodyPr/>
        <a:lstStyle/>
        <a:p>
          <a:endParaRPr lang="en-US" sz="2000"/>
        </a:p>
      </dgm:t>
    </dgm:pt>
    <dgm:pt modelId="{AC53540E-E051-4B1C-B886-AF87C5B3632F}">
      <dgm:prSet custT="1"/>
      <dgm:spPr/>
      <dgm:t>
        <a:bodyPr/>
        <a:lstStyle/>
        <a:p>
          <a:r>
            <a:rPr lang="en-US" sz="1200"/>
            <a:t>Access services from home without visiting government offices</a:t>
          </a:r>
        </a:p>
      </dgm:t>
    </dgm:pt>
    <dgm:pt modelId="{B772DFCD-F062-4C58-B222-209FC9765811}" type="parTrans" cxnId="{611B7FDA-94D5-4FF6-A37D-A9A1670593DE}">
      <dgm:prSet/>
      <dgm:spPr/>
      <dgm:t>
        <a:bodyPr/>
        <a:lstStyle/>
        <a:p>
          <a:endParaRPr lang="en-US" sz="2000"/>
        </a:p>
      </dgm:t>
    </dgm:pt>
    <dgm:pt modelId="{E77A6B5F-41F6-405E-9440-BFF052FC7BD5}" type="sibTrans" cxnId="{611B7FDA-94D5-4FF6-A37D-A9A1670593DE}">
      <dgm:prSet/>
      <dgm:spPr/>
      <dgm:t>
        <a:bodyPr/>
        <a:lstStyle/>
        <a:p>
          <a:endParaRPr lang="en-US" sz="2000"/>
        </a:p>
      </dgm:t>
    </dgm:pt>
    <dgm:pt modelId="{C9EEDB54-0CF0-491D-951A-4D23F45F7B8B}">
      <dgm:prSet custT="1"/>
      <dgm:spPr/>
      <dgm:t>
        <a:bodyPr/>
        <a:lstStyle/>
        <a:p>
          <a:r>
            <a:rPr lang="en-US" sz="1200"/>
            <a:t>Mobile and web-based authentication for flexibility</a:t>
          </a:r>
        </a:p>
      </dgm:t>
    </dgm:pt>
    <dgm:pt modelId="{280663FA-0580-4EF5-99FB-730C4D5DFC0D}" type="parTrans" cxnId="{7BA263C3-C541-47CF-883E-A59CB4C5D5B9}">
      <dgm:prSet/>
      <dgm:spPr/>
      <dgm:t>
        <a:bodyPr/>
        <a:lstStyle/>
        <a:p>
          <a:endParaRPr lang="en-US" sz="2000"/>
        </a:p>
      </dgm:t>
    </dgm:pt>
    <dgm:pt modelId="{A65E6D30-CC40-419D-8301-2BB60F3DA5DD}" type="sibTrans" cxnId="{7BA263C3-C541-47CF-883E-A59CB4C5D5B9}">
      <dgm:prSet/>
      <dgm:spPr/>
      <dgm:t>
        <a:bodyPr/>
        <a:lstStyle/>
        <a:p>
          <a:endParaRPr lang="en-US" sz="2000"/>
        </a:p>
      </dgm:t>
    </dgm:pt>
    <dgm:pt modelId="{42810757-A03A-43D3-A80F-52CF176080B4}">
      <dgm:prSet custT="1"/>
      <dgm:spPr/>
      <dgm:t>
        <a:bodyPr/>
        <a:lstStyle/>
        <a:p>
          <a:r>
            <a:rPr lang="en-US" sz="1200"/>
            <a:t>Reduces the need for multiple logins across different services</a:t>
          </a:r>
        </a:p>
      </dgm:t>
    </dgm:pt>
    <dgm:pt modelId="{7BBCD2B3-F579-49FC-AD72-6DED363A9744}" type="parTrans" cxnId="{1357A1AD-778D-4C2D-B1DA-87D6FA44E608}">
      <dgm:prSet/>
      <dgm:spPr/>
      <dgm:t>
        <a:bodyPr/>
        <a:lstStyle/>
        <a:p>
          <a:endParaRPr lang="en-US" sz="2000"/>
        </a:p>
      </dgm:t>
    </dgm:pt>
    <dgm:pt modelId="{D4EE0CD0-4C92-4260-BC8D-AAD7E570CBD7}" type="sibTrans" cxnId="{1357A1AD-778D-4C2D-B1DA-87D6FA44E608}">
      <dgm:prSet/>
      <dgm:spPr/>
      <dgm:t>
        <a:bodyPr/>
        <a:lstStyle/>
        <a:p>
          <a:endParaRPr lang="en-US" sz="2000"/>
        </a:p>
      </dgm:t>
    </dgm:pt>
    <dgm:pt modelId="{85242FFC-33B5-4674-8D2D-ED4C121DFB82}">
      <dgm:prSet custT="1"/>
      <dgm:spPr/>
      <dgm:t>
        <a:bodyPr/>
        <a:lstStyle/>
        <a:p>
          <a:pPr>
            <a:defRPr b="1"/>
          </a:pPr>
          <a:r>
            <a:rPr lang="en-US" sz="1600" b="1"/>
            <a:t>Improved Public Service Experience</a:t>
          </a:r>
          <a:endParaRPr lang="en-US" sz="1600"/>
        </a:p>
      </dgm:t>
    </dgm:pt>
    <dgm:pt modelId="{3D2985F8-D19B-49D8-82C7-CEF051A2655F}" type="parTrans" cxnId="{641CFACD-6FC9-43C1-A148-07C509D3C62E}">
      <dgm:prSet/>
      <dgm:spPr/>
      <dgm:t>
        <a:bodyPr/>
        <a:lstStyle/>
        <a:p>
          <a:endParaRPr lang="en-US" sz="2000"/>
        </a:p>
      </dgm:t>
    </dgm:pt>
    <dgm:pt modelId="{F934988F-1054-41E1-AE58-71B56F6750A2}" type="sibTrans" cxnId="{641CFACD-6FC9-43C1-A148-07C509D3C62E}">
      <dgm:prSet/>
      <dgm:spPr/>
      <dgm:t>
        <a:bodyPr/>
        <a:lstStyle/>
        <a:p>
          <a:endParaRPr lang="en-US" sz="2000"/>
        </a:p>
      </dgm:t>
    </dgm:pt>
    <dgm:pt modelId="{854D41F0-10AD-482D-BE3E-DC4504F28BFD}">
      <dgm:prSet custT="1"/>
      <dgm:spPr/>
      <dgm:t>
        <a:bodyPr/>
        <a:lstStyle/>
        <a:p>
          <a:r>
            <a:rPr lang="en-US" sz="1200"/>
            <a:t>Citizens receive faster approvals for government applications</a:t>
          </a:r>
        </a:p>
      </dgm:t>
    </dgm:pt>
    <dgm:pt modelId="{936FCF62-D2B2-4718-A1C9-C13DF6EE27C0}" type="parTrans" cxnId="{3246D1BA-23DB-47A0-96CE-F7448633A98A}">
      <dgm:prSet/>
      <dgm:spPr/>
      <dgm:t>
        <a:bodyPr/>
        <a:lstStyle/>
        <a:p>
          <a:endParaRPr lang="en-US" sz="2000"/>
        </a:p>
      </dgm:t>
    </dgm:pt>
    <dgm:pt modelId="{EEC28B10-1F55-4391-924E-C8961FB6D488}" type="sibTrans" cxnId="{3246D1BA-23DB-47A0-96CE-F7448633A98A}">
      <dgm:prSet/>
      <dgm:spPr/>
      <dgm:t>
        <a:bodyPr/>
        <a:lstStyle/>
        <a:p>
          <a:endParaRPr lang="en-US" sz="2000"/>
        </a:p>
      </dgm:t>
    </dgm:pt>
    <dgm:pt modelId="{76345FA9-903F-485A-88DA-85A73205AFC8}">
      <dgm:prSet custT="1"/>
      <dgm:spPr/>
      <dgm:t>
        <a:bodyPr/>
        <a:lstStyle/>
        <a:p>
          <a:r>
            <a:rPr lang="en-US" sz="1200"/>
            <a:t>Increased transparency in service requests and processing</a:t>
          </a:r>
        </a:p>
      </dgm:t>
    </dgm:pt>
    <dgm:pt modelId="{3B57587B-F401-4676-AF92-C2CEB488B36F}" type="parTrans" cxnId="{BB709CFC-30FF-43C3-9499-4CD84DDE7324}">
      <dgm:prSet/>
      <dgm:spPr/>
      <dgm:t>
        <a:bodyPr/>
        <a:lstStyle/>
        <a:p>
          <a:endParaRPr lang="en-US" sz="2000"/>
        </a:p>
      </dgm:t>
    </dgm:pt>
    <dgm:pt modelId="{0A52B03D-A765-40C6-9AEF-14894945901F}" type="sibTrans" cxnId="{BB709CFC-30FF-43C3-9499-4CD84DDE7324}">
      <dgm:prSet/>
      <dgm:spPr/>
      <dgm:t>
        <a:bodyPr/>
        <a:lstStyle/>
        <a:p>
          <a:endParaRPr lang="en-US" sz="2000"/>
        </a:p>
      </dgm:t>
    </dgm:pt>
    <dgm:pt modelId="{CFA7BFF9-6EEC-443D-B1D7-EF4446AFF597}">
      <dgm:prSet custT="1"/>
      <dgm:spPr/>
      <dgm:t>
        <a:bodyPr/>
        <a:lstStyle/>
        <a:p>
          <a:r>
            <a:rPr lang="en-US" sz="1200"/>
            <a:t>Reduced duplication of records and information</a:t>
          </a:r>
        </a:p>
      </dgm:t>
    </dgm:pt>
    <dgm:pt modelId="{DC1229CA-FEEA-4638-A76F-02B68B6A9BC9}" type="parTrans" cxnId="{18845239-197A-4666-BC82-D186F2C4A053}">
      <dgm:prSet/>
      <dgm:spPr/>
      <dgm:t>
        <a:bodyPr/>
        <a:lstStyle/>
        <a:p>
          <a:endParaRPr lang="en-US" sz="2000"/>
        </a:p>
      </dgm:t>
    </dgm:pt>
    <dgm:pt modelId="{FF49C73E-471E-466C-A56F-A46831971C35}" type="sibTrans" cxnId="{18845239-197A-4666-BC82-D186F2C4A053}">
      <dgm:prSet/>
      <dgm:spPr/>
      <dgm:t>
        <a:bodyPr/>
        <a:lstStyle/>
        <a:p>
          <a:endParaRPr lang="en-US" sz="2000"/>
        </a:p>
      </dgm:t>
    </dgm:pt>
    <dgm:pt modelId="{23772574-E4A3-48D5-98A2-F09B14E07E48}">
      <dgm:prSet custT="1"/>
      <dgm:spPr/>
      <dgm:t>
        <a:bodyPr/>
        <a:lstStyle/>
        <a:p>
          <a:pPr>
            <a:defRPr b="1"/>
          </a:pPr>
          <a:r>
            <a:rPr lang="en-US" sz="1600" b="1"/>
            <a:t>NAF Empowers Digital Inclusion</a:t>
          </a:r>
          <a:endParaRPr lang="en-US" sz="1600"/>
        </a:p>
      </dgm:t>
    </dgm:pt>
    <dgm:pt modelId="{464A3693-C424-41B2-ADBF-B5B067F6125A}" type="parTrans" cxnId="{778A8280-F5D7-4193-BFE0-181D5489DF53}">
      <dgm:prSet/>
      <dgm:spPr/>
      <dgm:t>
        <a:bodyPr/>
        <a:lstStyle/>
        <a:p>
          <a:endParaRPr lang="en-US" sz="2000"/>
        </a:p>
      </dgm:t>
    </dgm:pt>
    <dgm:pt modelId="{F0AE48F9-A53A-4024-AFDD-2496B1CB6511}" type="sibTrans" cxnId="{778A8280-F5D7-4193-BFE0-181D5489DF53}">
      <dgm:prSet/>
      <dgm:spPr/>
      <dgm:t>
        <a:bodyPr/>
        <a:lstStyle/>
        <a:p>
          <a:endParaRPr lang="en-US" sz="2000"/>
        </a:p>
      </dgm:t>
    </dgm:pt>
    <dgm:pt modelId="{E77CB9BB-3FAB-4A18-9EE0-3D131A47D73E}">
      <dgm:prSet custT="1"/>
      <dgm:spPr/>
      <dgm:t>
        <a:bodyPr/>
        <a:lstStyle/>
        <a:p>
          <a:r>
            <a:rPr lang="en-US" sz="1200"/>
            <a:t>Encourages broader participation in digital government services</a:t>
          </a:r>
        </a:p>
      </dgm:t>
    </dgm:pt>
    <dgm:pt modelId="{53D6721E-46DD-4B33-8D5A-01C573D451AD}" type="parTrans" cxnId="{643FCED4-7C22-4BA2-9BF4-2645A1433881}">
      <dgm:prSet/>
      <dgm:spPr/>
      <dgm:t>
        <a:bodyPr/>
        <a:lstStyle/>
        <a:p>
          <a:endParaRPr lang="en-US" sz="2000"/>
        </a:p>
      </dgm:t>
    </dgm:pt>
    <dgm:pt modelId="{FBE96BC1-6026-4F82-96FB-74AA2A9C1443}" type="sibTrans" cxnId="{643FCED4-7C22-4BA2-9BF4-2645A1433881}">
      <dgm:prSet/>
      <dgm:spPr/>
      <dgm:t>
        <a:bodyPr/>
        <a:lstStyle/>
        <a:p>
          <a:endParaRPr lang="en-US" sz="2000"/>
        </a:p>
      </dgm:t>
    </dgm:pt>
    <dgm:pt modelId="{3F24F8A8-5264-48FE-A44B-F7FD1BA91A7A}">
      <dgm:prSet custT="1"/>
      <dgm:spPr/>
      <dgm:t>
        <a:bodyPr/>
        <a:lstStyle/>
        <a:p>
          <a:r>
            <a:rPr lang="en-US" sz="1200"/>
            <a:t>Bridges the digital divide by ensuring everyone has a secure ID</a:t>
          </a:r>
        </a:p>
      </dgm:t>
    </dgm:pt>
    <dgm:pt modelId="{A38E0981-E3F5-40D7-8A08-5DEB3BEF8DF6}" type="parTrans" cxnId="{0092C9F3-DF9B-42CE-882B-ABC17EE57365}">
      <dgm:prSet/>
      <dgm:spPr/>
      <dgm:t>
        <a:bodyPr/>
        <a:lstStyle/>
        <a:p>
          <a:endParaRPr lang="en-US" sz="2000"/>
        </a:p>
      </dgm:t>
    </dgm:pt>
    <dgm:pt modelId="{49145039-2393-435F-91F6-BA848DB43E99}" type="sibTrans" cxnId="{0092C9F3-DF9B-42CE-882B-ABC17EE57365}">
      <dgm:prSet/>
      <dgm:spPr/>
      <dgm:t>
        <a:bodyPr/>
        <a:lstStyle/>
        <a:p>
          <a:endParaRPr lang="en-US" sz="2000"/>
        </a:p>
      </dgm:t>
    </dgm:pt>
    <dgm:pt modelId="{5BB3E1D2-EDBF-4B9A-88BC-A00C288F2B0D}">
      <dgm:prSet custT="1"/>
      <dgm:spPr/>
      <dgm:t>
        <a:bodyPr/>
        <a:lstStyle/>
        <a:p>
          <a:r>
            <a:rPr lang="en-US" sz="1200"/>
            <a:t>Promotes trust and confidence in online transactions</a:t>
          </a:r>
        </a:p>
      </dgm:t>
    </dgm:pt>
    <dgm:pt modelId="{C5355725-7FB8-43BA-B381-61C03CDCC2C5}" type="parTrans" cxnId="{C381717A-2268-40C3-8CF3-606AB62C6C25}">
      <dgm:prSet/>
      <dgm:spPr/>
      <dgm:t>
        <a:bodyPr/>
        <a:lstStyle/>
        <a:p>
          <a:endParaRPr lang="en-US" sz="2000"/>
        </a:p>
      </dgm:t>
    </dgm:pt>
    <dgm:pt modelId="{151D2720-26E6-48FB-8191-40FC99B30847}" type="sibTrans" cxnId="{C381717A-2268-40C3-8CF3-606AB62C6C25}">
      <dgm:prSet/>
      <dgm:spPr/>
      <dgm:t>
        <a:bodyPr/>
        <a:lstStyle/>
        <a:p>
          <a:endParaRPr lang="en-US" sz="2000"/>
        </a:p>
      </dgm:t>
    </dgm:pt>
    <dgm:pt modelId="{41E4A0BC-D464-40FC-BC05-AA5470D4593D}">
      <dgm:prSet custT="1"/>
      <dgm:spPr/>
      <dgm:t>
        <a:bodyPr/>
        <a:lstStyle/>
        <a:p>
          <a:pPr>
            <a:defRPr b="1"/>
          </a:pPr>
          <a:r>
            <a:rPr lang="en-US" sz="1600" b="1"/>
            <a:t>Citizens Can Enroll in NAF</a:t>
          </a:r>
          <a:endParaRPr lang="en-US" sz="1600"/>
        </a:p>
      </dgm:t>
    </dgm:pt>
    <dgm:pt modelId="{429355F6-C782-48CD-84FA-65074C28B9D7}" type="parTrans" cxnId="{91145870-75B9-42F1-B94E-61DC1C24CD5D}">
      <dgm:prSet/>
      <dgm:spPr/>
      <dgm:t>
        <a:bodyPr/>
        <a:lstStyle/>
        <a:p>
          <a:endParaRPr lang="en-US" sz="2000"/>
        </a:p>
      </dgm:t>
    </dgm:pt>
    <dgm:pt modelId="{5509E451-BB30-48E9-8358-48A6218D6EC2}" type="sibTrans" cxnId="{91145870-75B9-42F1-B94E-61DC1C24CD5D}">
      <dgm:prSet/>
      <dgm:spPr/>
      <dgm:t>
        <a:bodyPr/>
        <a:lstStyle/>
        <a:p>
          <a:endParaRPr lang="en-US" sz="2000"/>
        </a:p>
      </dgm:t>
    </dgm:pt>
    <dgm:pt modelId="{97CF5D2B-C659-4EE6-B557-C4DCAC10B9B7}">
      <dgm:prSet custT="1"/>
      <dgm:spPr/>
      <dgm:t>
        <a:bodyPr/>
        <a:lstStyle/>
        <a:p>
          <a:r>
            <a:rPr lang="en-US" sz="1200" b="1"/>
            <a:t>New Users:</a:t>
          </a:r>
          <a:r>
            <a:rPr lang="en-US" sz="1200"/>
            <a:t> Required to complete the authentication process</a:t>
          </a:r>
        </a:p>
      </dgm:t>
    </dgm:pt>
    <dgm:pt modelId="{ABABC416-7D31-4C9E-85B2-92E3FD418BD6}" type="parTrans" cxnId="{993EDC36-20E1-4AFF-B6CF-50A622FB3310}">
      <dgm:prSet/>
      <dgm:spPr/>
      <dgm:t>
        <a:bodyPr/>
        <a:lstStyle/>
        <a:p>
          <a:endParaRPr lang="en-US" sz="2000"/>
        </a:p>
      </dgm:t>
    </dgm:pt>
    <dgm:pt modelId="{3DCE3BBF-B84D-43B3-84F5-D5D44E874E59}" type="sibTrans" cxnId="{993EDC36-20E1-4AFF-B6CF-50A622FB3310}">
      <dgm:prSet/>
      <dgm:spPr/>
      <dgm:t>
        <a:bodyPr/>
        <a:lstStyle/>
        <a:p>
          <a:endParaRPr lang="en-US" sz="2000"/>
        </a:p>
      </dgm:t>
    </dgm:pt>
    <dgm:pt modelId="{AA53141B-A420-46FE-9DF0-8577E3B67B08}">
      <dgm:prSet custT="1"/>
      <dgm:spPr/>
      <dgm:t>
        <a:bodyPr/>
        <a:lstStyle/>
        <a:p>
          <a:r>
            <a:rPr lang="en-US" sz="1200" b="1"/>
            <a:t>Existing Users:</a:t>
          </a:r>
          <a:r>
            <a:rPr lang="en-US" sz="1200"/>
            <a:t> Must update their data on the DigiGov platform</a:t>
          </a:r>
        </a:p>
      </dgm:t>
    </dgm:pt>
    <dgm:pt modelId="{1D7CFA9F-CD54-4CF7-90D7-1FE9958609A6}" type="parTrans" cxnId="{A7097335-A7DA-4346-A537-E204C90A6093}">
      <dgm:prSet/>
      <dgm:spPr/>
      <dgm:t>
        <a:bodyPr/>
        <a:lstStyle/>
        <a:p>
          <a:endParaRPr lang="en-US" sz="2000"/>
        </a:p>
      </dgm:t>
    </dgm:pt>
    <dgm:pt modelId="{9D1B3CFF-3AC5-40DB-A7F7-5CCFFA0CA597}" type="sibTrans" cxnId="{A7097335-A7DA-4346-A537-E204C90A6093}">
      <dgm:prSet/>
      <dgm:spPr/>
      <dgm:t>
        <a:bodyPr/>
        <a:lstStyle/>
        <a:p>
          <a:endParaRPr lang="en-US" sz="2000"/>
        </a:p>
      </dgm:t>
    </dgm:pt>
    <dgm:pt modelId="{3D23EAB1-7493-4FED-BB3B-B59B7E945860}">
      <dgm:prSet custT="1"/>
      <dgm:spPr/>
      <dgm:t>
        <a:bodyPr/>
        <a:lstStyle/>
        <a:p>
          <a:r>
            <a:rPr lang="en-US" sz="1200" b="1"/>
            <a:t>Easy Enrollment Process:</a:t>
          </a:r>
          <a:r>
            <a:rPr lang="en-US" sz="1200"/>
            <a:t> Step-by-step guide to signing up</a:t>
          </a:r>
        </a:p>
      </dgm:t>
    </dgm:pt>
    <dgm:pt modelId="{20D68897-DC7C-4745-B9E1-9653C07E84AD}" type="parTrans" cxnId="{0325FC32-BFAB-47F8-B5B4-2D756234E439}">
      <dgm:prSet/>
      <dgm:spPr/>
      <dgm:t>
        <a:bodyPr/>
        <a:lstStyle/>
        <a:p>
          <a:endParaRPr lang="en-US" sz="2000"/>
        </a:p>
      </dgm:t>
    </dgm:pt>
    <dgm:pt modelId="{BA4AD213-4752-4AAF-B798-AD71DDAA30F5}" type="sibTrans" cxnId="{0325FC32-BFAB-47F8-B5B4-2D756234E439}">
      <dgm:prSet/>
      <dgm:spPr/>
      <dgm:t>
        <a:bodyPr/>
        <a:lstStyle/>
        <a:p>
          <a:endParaRPr lang="en-US" sz="2000"/>
        </a:p>
      </dgm:t>
    </dgm:pt>
    <dgm:pt modelId="{761D591A-B98F-4C56-AABF-0819BA08C016}" type="pres">
      <dgm:prSet presAssocID="{2F3331FA-70AF-4EC6-BD97-46ED5278B2FF}" presName="root" presStyleCnt="0">
        <dgm:presLayoutVars>
          <dgm:dir/>
          <dgm:resizeHandles val="exact"/>
        </dgm:presLayoutVars>
      </dgm:prSet>
      <dgm:spPr/>
    </dgm:pt>
    <dgm:pt modelId="{8AC71F91-5B0A-49FF-A91E-4A277250B69D}" type="pres">
      <dgm:prSet presAssocID="{3BF5F9A7-13EF-41FD-9BF2-C151605DB9E5}" presName="compNode" presStyleCnt="0"/>
      <dgm:spPr/>
    </dgm:pt>
    <dgm:pt modelId="{62F3C7E5-1FF2-402D-8547-3AD3672ACD00}" type="pres">
      <dgm:prSet presAssocID="{3BF5F9A7-13EF-41FD-9BF2-C151605DB9E5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57804B72-96B8-4ECD-B9B4-474B57059F2F}" type="pres">
      <dgm:prSet presAssocID="{3BF5F9A7-13EF-41FD-9BF2-C151605DB9E5}" presName="iconSpace" presStyleCnt="0"/>
      <dgm:spPr/>
    </dgm:pt>
    <dgm:pt modelId="{EF8DE184-BD0C-4601-A165-84528D8333F7}" type="pres">
      <dgm:prSet presAssocID="{3BF5F9A7-13EF-41FD-9BF2-C151605DB9E5}" presName="parTx" presStyleLbl="revTx" presStyleIdx="0" presStyleCnt="12">
        <dgm:presLayoutVars>
          <dgm:chMax val="0"/>
          <dgm:chPref val="0"/>
        </dgm:presLayoutVars>
      </dgm:prSet>
      <dgm:spPr/>
    </dgm:pt>
    <dgm:pt modelId="{76C35989-F14C-40BB-AF7C-5074C078F0FD}" type="pres">
      <dgm:prSet presAssocID="{3BF5F9A7-13EF-41FD-9BF2-C151605DB9E5}" presName="txSpace" presStyleCnt="0"/>
      <dgm:spPr/>
    </dgm:pt>
    <dgm:pt modelId="{EFF50AC5-A509-44BE-BDBA-478F1F44DE04}" type="pres">
      <dgm:prSet presAssocID="{3BF5F9A7-13EF-41FD-9BF2-C151605DB9E5}" presName="desTx" presStyleLbl="revTx" presStyleIdx="1" presStyleCnt="12">
        <dgm:presLayoutVars/>
      </dgm:prSet>
      <dgm:spPr/>
    </dgm:pt>
    <dgm:pt modelId="{DF0F39C5-E939-4D4B-8448-757447D44F4A}" type="pres">
      <dgm:prSet presAssocID="{8B97C731-1D9F-464B-A849-6F32F7BBBE84}" presName="sibTrans" presStyleCnt="0"/>
      <dgm:spPr/>
    </dgm:pt>
    <dgm:pt modelId="{EAE74629-03E6-4667-9228-9C6D6E073E0F}" type="pres">
      <dgm:prSet presAssocID="{DAB91027-BACA-4F38-85E7-96F254A450BE}" presName="compNode" presStyleCnt="0"/>
      <dgm:spPr/>
    </dgm:pt>
    <dgm:pt modelId="{EC5E7E44-9244-42E8-8237-75355DAF1DD6}" type="pres">
      <dgm:prSet presAssocID="{DAB91027-BACA-4F38-85E7-96F254A450BE}" presName="iconRect" presStyleLbl="nod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Unlock"/>
        </a:ext>
      </dgm:extLst>
    </dgm:pt>
    <dgm:pt modelId="{D79E6AFF-D319-48D5-BB8D-9A8C02DEDA8F}" type="pres">
      <dgm:prSet presAssocID="{DAB91027-BACA-4F38-85E7-96F254A450BE}" presName="iconSpace" presStyleCnt="0"/>
      <dgm:spPr/>
    </dgm:pt>
    <dgm:pt modelId="{FEA53E9E-566E-4F1B-9496-21DD5CC8DF84}" type="pres">
      <dgm:prSet presAssocID="{DAB91027-BACA-4F38-85E7-96F254A450BE}" presName="parTx" presStyleLbl="revTx" presStyleIdx="2" presStyleCnt="12">
        <dgm:presLayoutVars>
          <dgm:chMax val="0"/>
          <dgm:chPref val="0"/>
        </dgm:presLayoutVars>
      </dgm:prSet>
      <dgm:spPr/>
    </dgm:pt>
    <dgm:pt modelId="{139D473C-3705-4AE2-A3A2-68FB9693A00F}" type="pres">
      <dgm:prSet presAssocID="{DAB91027-BACA-4F38-85E7-96F254A450BE}" presName="txSpace" presStyleCnt="0"/>
      <dgm:spPr/>
    </dgm:pt>
    <dgm:pt modelId="{22D3A19F-0FE2-46D5-A19F-1475A4060ECF}" type="pres">
      <dgm:prSet presAssocID="{DAB91027-BACA-4F38-85E7-96F254A450BE}" presName="desTx" presStyleLbl="revTx" presStyleIdx="3" presStyleCnt="12">
        <dgm:presLayoutVars/>
      </dgm:prSet>
      <dgm:spPr/>
    </dgm:pt>
    <dgm:pt modelId="{01727783-CDA6-412B-9C8E-3CCC142BBDE9}" type="pres">
      <dgm:prSet presAssocID="{0BF3A7C1-EC32-4096-B02A-88F6F699F0EE}" presName="sibTrans" presStyleCnt="0"/>
      <dgm:spPr/>
    </dgm:pt>
    <dgm:pt modelId="{B8255937-0732-4E23-87C5-C7CDB3D56A1A}" type="pres">
      <dgm:prSet presAssocID="{E470A59D-DFFD-4480-9B9A-00C837C47C6D}" presName="compNode" presStyleCnt="0"/>
      <dgm:spPr/>
    </dgm:pt>
    <dgm:pt modelId="{19E6B5B3-3E82-436C-8F4B-652F7DF2D7E2}" type="pres">
      <dgm:prSet presAssocID="{E470A59D-DFFD-4480-9B9A-00C837C47C6D}" presName="iconRect" presStyleLbl="nod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Cloud Computing"/>
        </a:ext>
      </dgm:extLst>
    </dgm:pt>
    <dgm:pt modelId="{A792A029-B712-4AB3-BAB4-90A194E54D61}" type="pres">
      <dgm:prSet presAssocID="{E470A59D-DFFD-4480-9B9A-00C837C47C6D}" presName="iconSpace" presStyleCnt="0"/>
      <dgm:spPr/>
    </dgm:pt>
    <dgm:pt modelId="{2566416A-C2F4-4EA2-9A7F-48AD8D96C51E}" type="pres">
      <dgm:prSet presAssocID="{E470A59D-DFFD-4480-9B9A-00C837C47C6D}" presName="parTx" presStyleLbl="revTx" presStyleIdx="4" presStyleCnt="12">
        <dgm:presLayoutVars>
          <dgm:chMax val="0"/>
          <dgm:chPref val="0"/>
        </dgm:presLayoutVars>
      </dgm:prSet>
      <dgm:spPr/>
    </dgm:pt>
    <dgm:pt modelId="{275A169C-AF25-4557-B063-F5C2B9E5EFAC}" type="pres">
      <dgm:prSet presAssocID="{E470A59D-DFFD-4480-9B9A-00C837C47C6D}" presName="txSpace" presStyleCnt="0"/>
      <dgm:spPr/>
    </dgm:pt>
    <dgm:pt modelId="{36A81ED3-C6E4-4E1E-9B04-3FF8019BA7D7}" type="pres">
      <dgm:prSet presAssocID="{E470A59D-DFFD-4480-9B9A-00C837C47C6D}" presName="desTx" presStyleLbl="revTx" presStyleIdx="5" presStyleCnt="12">
        <dgm:presLayoutVars/>
      </dgm:prSet>
      <dgm:spPr/>
    </dgm:pt>
    <dgm:pt modelId="{C09C0F24-559F-4CDB-BF98-6469D088CA38}" type="pres">
      <dgm:prSet presAssocID="{28175A03-1E2C-4C3A-95B0-20DD97397669}" presName="sibTrans" presStyleCnt="0"/>
      <dgm:spPr/>
    </dgm:pt>
    <dgm:pt modelId="{5B74FFE3-B83D-4791-8E2D-6DAC5F0987CA}" type="pres">
      <dgm:prSet presAssocID="{85242FFC-33B5-4674-8D2D-ED4C121DFB82}" presName="compNode" presStyleCnt="0"/>
      <dgm:spPr/>
    </dgm:pt>
    <dgm:pt modelId="{0C9E80E0-67D9-4F1B-B541-563AA8BE1C62}" type="pres">
      <dgm:prSet presAssocID="{85242FFC-33B5-4674-8D2D-ED4C121DFB82}" presName="iconRect" presStyleLbl="nod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7131ACD7-8088-40D0-A933-D175E3201910}" type="pres">
      <dgm:prSet presAssocID="{85242FFC-33B5-4674-8D2D-ED4C121DFB82}" presName="iconSpace" presStyleCnt="0"/>
      <dgm:spPr/>
    </dgm:pt>
    <dgm:pt modelId="{0062C729-E198-4361-911A-6F8B9D27DB0F}" type="pres">
      <dgm:prSet presAssocID="{85242FFC-33B5-4674-8D2D-ED4C121DFB82}" presName="parTx" presStyleLbl="revTx" presStyleIdx="6" presStyleCnt="12">
        <dgm:presLayoutVars>
          <dgm:chMax val="0"/>
          <dgm:chPref val="0"/>
        </dgm:presLayoutVars>
      </dgm:prSet>
      <dgm:spPr/>
    </dgm:pt>
    <dgm:pt modelId="{E5CFB945-38C1-446A-B89C-CF3DA8ECFA90}" type="pres">
      <dgm:prSet presAssocID="{85242FFC-33B5-4674-8D2D-ED4C121DFB82}" presName="txSpace" presStyleCnt="0"/>
      <dgm:spPr/>
    </dgm:pt>
    <dgm:pt modelId="{1293246C-E5FD-485C-B29C-F63448AB4167}" type="pres">
      <dgm:prSet presAssocID="{85242FFC-33B5-4674-8D2D-ED4C121DFB82}" presName="desTx" presStyleLbl="revTx" presStyleIdx="7" presStyleCnt="12">
        <dgm:presLayoutVars/>
      </dgm:prSet>
      <dgm:spPr/>
    </dgm:pt>
    <dgm:pt modelId="{25ED55DA-57C6-4F5B-BF21-7104D531252E}" type="pres">
      <dgm:prSet presAssocID="{F934988F-1054-41E1-AE58-71B56F6750A2}" presName="sibTrans" presStyleCnt="0"/>
      <dgm:spPr/>
    </dgm:pt>
    <dgm:pt modelId="{F029EC29-0ACB-4549-98AC-95BFF730A744}" type="pres">
      <dgm:prSet presAssocID="{23772574-E4A3-48D5-98A2-F09B14E07E48}" presName="compNode" presStyleCnt="0"/>
      <dgm:spPr/>
    </dgm:pt>
    <dgm:pt modelId="{72820932-24A5-4ADA-B406-CBA4B4E0823D}" type="pres">
      <dgm:prSet presAssocID="{23772574-E4A3-48D5-98A2-F09B14E07E48}" presName="iconRect" presStyleLbl="nod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87CBEA7E-E2CE-484B-92A3-92C40765468C}" type="pres">
      <dgm:prSet presAssocID="{23772574-E4A3-48D5-98A2-F09B14E07E48}" presName="iconSpace" presStyleCnt="0"/>
      <dgm:spPr/>
    </dgm:pt>
    <dgm:pt modelId="{CC668072-7A54-42ED-A5FA-45832C4B069B}" type="pres">
      <dgm:prSet presAssocID="{23772574-E4A3-48D5-98A2-F09B14E07E48}" presName="parTx" presStyleLbl="revTx" presStyleIdx="8" presStyleCnt="12">
        <dgm:presLayoutVars>
          <dgm:chMax val="0"/>
          <dgm:chPref val="0"/>
        </dgm:presLayoutVars>
      </dgm:prSet>
      <dgm:spPr/>
    </dgm:pt>
    <dgm:pt modelId="{CAA70BD5-51B7-4C5C-BAB3-97E9923C350F}" type="pres">
      <dgm:prSet presAssocID="{23772574-E4A3-48D5-98A2-F09B14E07E48}" presName="txSpace" presStyleCnt="0"/>
      <dgm:spPr/>
    </dgm:pt>
    <dgm:pt modelId="{59A1D66E-811C-470F-8E7A-40045793E77B}" type="pres">
      <dgm:prSet presAssocID="{23772574-E4A3-48D5-98A2-F09B14E07E48}" presName="desTx" presStyleLbl="revTx" presStyleIdx="9" presStyleCnt="12">
        <dgm:presLayoutVars/>
      </dgm:prSet>
      <dgm:spPr/>
    </dgm:pt>
    <dgm:pt modelId="{9C5CD354-C771-415B-9955-89272F05401C}" type="pres">
      <dgm:prSet presAssocID="{F0AE48F9-A53A-4024-AFDD-2496B1CB6511}" presName="sibTrans" presStyleCnt="0"/>
      <dgm:spPr/>
    </dgm:pt>
    <dgm:pt modelId="{BE77A1DE-50A7-4EC0-B66F-C43D7FFF6858}" type="pres">
      <dgm:prSet presAssocID="{41E4A0BC-D464-40FC-BC05-AA5470D4593D}" presName="compNode" presStyleCnt="0"/>
      <dgm:spPr/>
    </dgm:pt>
    <dgm:pt modelId="{9D118978-B9CA-4A47-9402-14777D35D842}" type="pres">
      <dgm:prSet presAssocID="{41E4A0BC-D464-40FC-BC05-AA5470D4593D}" presName="iconRect" presStyleLbl="nod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C1A3465C-6B60-4CBE-A904-00156B8FA71F}" type="pres">
      <dgm:prSet presAssocID="{41E4A0BC-D464-40FC-BC05-AA5470D4593D}" presName="iconSpace" presStyleCnt="0"/>
      <dgm:spPr/>
    </dgm:pt>
    <dgm:pt modelId="{036E7079-D2E0-4B19-A1F1-330F2CC88C10}" type="pres">
      <dgm:prSet presAssocID="{41E4A0BC-D464-40FC-BC05-AA5470D4593D}" presName="parTx" presStyleLbl="revTx" presStyleIdx="10" presStyleCnt="12">
        <dgm:presLayoutVars>
          <dgm:chMax val="0"/>
          <dgm:chPref val="0"/>
        </dgm:presLayoutVars>
      </dgm:prSet>
      <dgm:spPr/>
    </dgm:pt>
    <dgm:pt modelId="{1AD1ACCC-92EA-4A1D-9099-97E97A148786}" type="pres">
      <dgm:prSet presAssocID="{41E4A0BC-D464-40FC-BC05-AA5470D4593D}" presName="txSpace" presStyleCnt="0"/>
      <dgm:spPr/>
    </dgm:pt>
    <dgm:pt modelId="{74F4B7BE-5614-437C-B935-93D6AB972057}" type="pres">
      <dgm:prSet presAssocID="{41E4A0BC-D464-40FC-BC05-AA5470D4593D}" presName="desTx" presStyleLbl="revTx" presStyleIdx="11" presStyleCnt="12">
        <dgm:presLayoutVars/>
      </dgm:prSet>
      <dgm:spPr/>
    </dgm:pt>
  </dgm:ptLst>
  <dgm:cxnLst>
    <dgm:cxn modelId="{47B85007-92E8-41E2-96D0-A313BFDCA9B7}" srcId="{2F3331FA-70AF-4EC6-BD97-46ED5278B2FF}" destId="{DAB91027-BACA-4F38-85E7-96F254A450BE}" srcOrd="1" destOrd="0" parTransId="{43CB543B-A668-47A2-AD0A-2382D80DDD78}" sibTransId="{0BF3A7C1-EC32-4096-B02A-88F6F699F0EE}"/>
    <dgm:cxn modelId="{17294113-2127-44AC-910D-A6A396E50E5A}" type="presOf" srcId="{23772574-E4A3-48D5-98A2-F09B14E07E48}" destId="{CC668072-7A54-42ED-A5FA-45832C4B069B}" srcOrd="0" destOrd="0" presId="urn:microsoft.com/office/officeart/2018/2/layout/IconLabelDescriptionList#1"/>
    <dgm:cxn modelId="{819B2214-526F-4C02-A078-373F945A9314}" type="presOf" srcId="{AA53141B-A420-46FE-9DF0-8577E3B67B08}" destId="{74F4B7BE-5614-437C-B935-93D6AB972057}" srcOrd="0" destOrd="1" presId="urn:microsoft.com/office/officeart/2018/2/layout/IconLabelDescriptionList#1"/>
    <dgm:cxn modelId="{A0982119-613C-4565-804A-0F8FC1181E03}" srcId="{3BF5F9A7-13EF-41FD-9BF2-C151605DB9E5}" destId="{8A552873-87B4-4197-8D6F-579C2F965F75}" srcOrd="4" destOrd="0" parTransId="{AFBEAA61-E805-4B33-A2BC-3E44011EC5F7}" sibTransId="{DC82A461-AC58-4A2E-BA9B-CDE0E1AF85DC}"/>
    <dgm:cxn modelId="{8B67A92A-1ED4-45C9-A7EB-CCEAE9D24BCB}" type="presOf" srcId="{41E4A0BC-D464-40FC-BC05-AA5470D4593D}" destId="{036E7079-D2E0-4B19-A1F1-330F2CC88C10}" srcOrd="0" destOrd="0" presId="urn:microsoft.com/office/officeart/2018/2/layout/IconLabelDescriptionList#1"/>
    <dgm:cxn modelId="{FB68E62B-ABC4-4964-A041-21A3F289CDC3}" srcId="{DAB91027-BACA-4F38-85E7-96F254A450BE}" destId="{04A161E5-DE19-4D66-A2EF-D9C09EF0CE47}" srcOrd="2" destOrd="0" parTransId="{47DDB597-A333-4399-A2A8-BFE73E0CE7F8}" sibTransId="{79366797-2BD2-411B-A63B-0D665FF59B4F}"/>
    <dgm:cxn modelId="{934D9832-03CE-4E61-8324-707C022E860D}" type="presOf" srcId="{04A161E5-DE19-4D66-A2EF-D9C09EF0CE47}" destId="{22D3A19F-0FE2-46D5-A19F-1475A4060ECF}" srcOrd="0" destOrd="2" presId="urn:microsoft.com/office/officeart/2018/2/layout/IconLabelDescriptionList#1"/>
    <dgm:cxn modelId="{0325FC32-BFAB-47F8-B5B4-2D756234E439}" srcId="{41E4A0BC-D464-40FC-BC05-AA5470D4593D}" destId="{3D23EAB1-7493-4FED-BB3B-B59B7E945860}" srcOrd="2" destOrd="0" parTransId="{20D68897-DC7C-4745-B9E1-9653C07E84AD}" sibTransId="{BA4AD213-4752-4AAF-B798-AD71DDAA30F5}"/>
    <dgm:cxn modelId="{A7097335-A7DA-4346-A537-E204C90A6093}" srcId="{41E4A0BC-D464-40FC-BC05-AA5470D4593D}" destId="{AA53141B-A420-46FE-9DF0-8577E3B67B08}" srcOrd="1" destOrd="0" parTransId="{1D7CFA9F-CD54-4CF7-90D7-1FE9958609A6}" sibTransId="{9D1B3CFF-3AC5-40DB-A7F7-5CCFFA0CA597}"/>
    <dgm:cxn modelId="{993EDC36-20E1-4AFF-B6CF-50A622FB3310}" srcId="{41E4A0BC-D464-40FC-BC05-AA5470D4593D}" destId="{97CF5D2B-C659-4EE6-B557-C4DCAC10B9B7}" srcOrd="0" destOrd="0" parTransId="{ABABC416-7D31-4C9E-85B2-92E3FD418BD6}" sibTransId="{3DCE3BBF-B84D-43B3-84F5-D5D44E874E59}"/>
    <dgm:cxn modelId="{18845239-197A-4666-BC82-D186F2C4A053}" srcId="{85242FFC-33B5-4674-8D2D-ED4C121DFB82}" destId="{CFA7BFF9-6EEC-443D-B1D7-EF4446AFF597}" srcOrd="2" destOrd="0" parTransId="{DC1229CA-FEEA-4638-A76F-02B68B6A9BC9}" sibTransId="{FF49C73E-471E-466C-A56F-A46831971C35}"/>
    <dgm:cxn modelId="{B6E5E754-5F20-4643-A611-E782E20CBEDD}" type="presOf" srcId="{3F24F8A8-5264-48FE-A44B-F7FD1BA91A7A}" destId="{59A1D66E-811C-470F-8E7A-40045793E77B}" srcOrd="0" destOrd="1" presId="urn:microsoft.com/office/officeart/2018/2/layout/IconLabelDescriptionList#1"/>
    <dgm:cxn modelId="{4041165B-6B0D-4C9A-BA11-62D1FE212F97}" type="presOf" srcId="{2F3331FA-70AF-4EC6-BD97-46ED5278B2FF}" destId="{761D591A-B98F-4C56-AABF-0819BA08C016}" srcOrd="0" destOrd="0" presId="urn:microsoft.com/office/officeart/2018/2/layout/IconLabelDescriptionList#1"/>
    <dgm:cxn modelId="{6E34735B-287E-4B89-9FE6-CB707FBE753D}" type="presOf" srcId="{76345FA9-903F-485A-88DA-85A73205AFC8}" destId="{1293246C-E5FD-485C-B29C-F63448AB4167}" srcOrd="0" destOrd="1" presId="urn:microsoft.com/office/officeart/2018/2/layout/IconLabelDescriptionList#1"/>
    <dgm:cxn modelId="{82FB6668-C7D9-4055-B8A1-5BE01F872F02}" type="presOf" srcId="{C2C1A810-9FF4-439D-85BE-39C9742D1B55}" destId="{EFF50AC5-A509-44BE-BDBA-478F1F44DE04}" srcOrd="0" destOrd="0" presId="urn:microsoft.com/office/officeart/2018/2/layout/IconLabelDescriptionList#1"/>
    <dgm:cxn modelId="{9A06D86F-1625-47D7-B39B-64591D02D03B}" type="presOf" srcId="{3D23EAB1-7493-4FED-BB3B-B59B7E945860}" destId="{74F4B7BE-5614-437C-B935-93D6AB972057}" srcOrd="0" destOrd="2" presId="urn:microsoft.com/office/officeart/2018/2/layout/IconLabelDescriptionList#1"/>
    <dgm:cxn modelId="{91145870-75B9-42F1-B94E-61DC1C24CD5D}" srcId="{2F3331FA-70AF-4EC6-BD97-46ED5278B2FF}" destId="{41E4A0BC-D464-40FC-BC05-AA5470D4593D}" srcOrd="5" destOrd="0" parTransId="{429355F6-C782-48CD-84FA-65074C28B9D7}" sibTransId="{5509E451-BB30-48E9-8358-48A6218D6EC2}"/>
    <dgm:cxn modelId="{A9341571-549E-4538-A1D6-F62B0098F8DF}" srcId="{DAB91027-BACA-4F38-85E7-96F254A450BE}" destId="{290D1E20-8046-4876-8B12-472EAA1F48A7}" srcOrd="0" destOrd="0" parTransId="{41ED69AA-4138-4CB2-BD7F-2A0F68B2C211}" sibTransId="{493E8338-457B-49DD-AD8F-216C792F2399}"/>
    <dgm:cxn modelId="{946ADE71-EE53-4AAF-92FD-E4D171121511}" type="presOf" srcId="{E77CB9BB-3FAB-4A18-9EE0-3D131A47D73E}" destId="{59A1D66E-811C-470F-8E7A-40045793E77B}" srcOrd="0" destOrd="0" presId="urn:microsoft.com/office/officeart/2018/2/layout/IconLabelDescriptionList#1"/>
    <dgm:cxn modelId="{8C4C9578-ADFA-414A-98D8-26AA03E63081}" type="presOf" srcId="{DAB91027-BACA-4F38-85E7-96F254A450BE}" destId="{FEA53E9E-566E-4F1B-9496-21DD5CC8DF84}" srcOrd="0" destOrd="0" presId="urn:microsoft.com/office/officeart/2018/2/layout/IconLabelDescriptionList#1"/>
    <dgm:cxn modelId="{C381717A-2268-40C3-8CF3-606AB62C6C25}" srcId="{23772574-E4A3-48D5-98A2-F09B14E07E48}" destId="{5BB3E1D2-EDBF-4B9A-88BC-A00C288F2B0D}" srcOrd="2" destOrd="0" parTransId="{C5355725-7FB8-43BA-B381-61C03CDCC2C5}" sibTransId="{151D2720-26E6-48FB-8191-40FC99B30847}"/>
    <dgm:cxn modelId="{778A8280-F5D7-4193-BFE0-181D5489DF53}" srcId="{2F3331FA-70AF-4EC6-BD97-46ED5278B2FF}" destId="{23772574-E4A3-48D5-98A2-F09B14E07E48}" srcOrd="4" destOrd="0" parTransId="{464A3693-C424-41B2-ADBF-B5B067F6125A}" sibTransId="{F0AE48F9-A53A-4024-AFDD-2496B1CB6511}"/>
    <dgm:cxn modelId="{26451782-ADFF-4E8C-8DDE-600369CDECC0}" srcId="{DAB91027-BACA-4F38-85E7-96F254A450BE}" destId="{4AEEE973-B0FC-4D97-BC0D-4BD9AD7FE52E}" srcOrd="1" destOrd="0" parTransId="{6641C90E-FF7A-44B5-B864-C888DA60713E}" sibTransId="{7B323064-B4C8-448B-81BB-ACEA7A6C8963}"/>
    <dgm:cxn modelId="{E924D985-A748-415F-8FB2-758C5C0D362A}" type="presOf" srcId="{CFA7BFF9-6EEC-443D-B1D7-EF4446AFF597}" destId="{1293246C-E5FD-485C-B29C-F63448AB4167}" srcOrd="0" destOrd="2" presId="urn:microsoft.com/office/officeart/2018/2/layout/IconLabelDescriptionList#1"/>
    <dgm:cxn modelId="{46501C96-94E7-4BA8-90DD-F723C71A342D}" type="presOf" srcId="{97CF5D2B-C659-4EE6-B557-C4DCAC10B9B7}" destId="{74F4B7BE-5614-437C-B935-93D6AB972057}" srcOrd="0" destOrd="0" presId="urn:microsoft.com/office/officeart/2018/2/layout/IconLabelDescriptionList#1"/>
    <dgm:cxn modelId="{94EE1397-8F2E-4BDC-AFDA-232756E7199C}" type="presOf" srcId="{290D1E20-8046-4876-8B12-472EAA1F48A7}" destId="{22D3A19F-0FE2-46D5-A19F-1475A4060ECF}" srcOrd="0" destOrd="0" presId="urn:microsoft.com/office/officeart/2018/2/layout/IconLabelDescriptionList#1"/>
    <dgm:cxn modelId="{443081A0-A5BF-4979-9B19-C773D8B0B247}" type="presOf" srcId="{85242FFC-33B5-4674-8D2D-ED4C121DFB82}" destId="{0062C729-E198-4361-911A-6F8B9D27DB0F}" srcOrd="0" destOrd="0" presId="urn:microsoft.com/office/officeart/2018/2/layout/IconLabelDescriptionList#1"/>
    <dgm:cxn modelId="{65D062A1-A89A-4CF8-B4A7-DA2B1F071C1D}" type="presOf" srcId="{4AEEE973-B0FC-4D97-BC0D-4BD9AD7FE52E}" destId="{22D3A19F-0FE2-46D5-A19F-1475A4060ECF}" srcOrd="0" destOrd="1" presId="urn:microsoft.com/office/officeart/2018/2/layout/IconLabelDescriptionList#1"/>
    <dgm:cxn modelId="{3C62A0A8-A1A4-4DAA-BFCE-62A8B8637356}" type="presOf" srcId="{854D41F0-10AD-482D-BE3E-DC4504F28BFD}" destId="{1293246C-E5FD-485C-B29C-F63448AB4167}" srcOrd="0" destOrd="0" presId="urn:microsoft.com/office/officeart/2018/2/layout/IconLabelDescriptionList#1"/>
    <dgm:cxn modelId="{ABCE45AA-BDFE-4B17-97C9-B42F3D73692A}" type="presOf" srcId="{F642E100-16DB-40A5-802E-E34D7087D46F}" destId="{EFF50AC5-A509-44BE-BDBA-478F1F44DE04}" srcOrd="0" destOrd="1" presId="urn:microsoft.com/office/officeart/2018/2/layout/IconLabelDescriptionList#1"/>
    <dgm:cxn modelId="{1357A1AD-778D-4C2D-B1DA-87D6FA44E608}" srcId="{E470A59D-DFFD-4480-9B9A-00C837C47C6D}" destId="{42810757-A03A-43D3-A80F-52CF176080B4}" srcOrd="2" destOrd="0" parTransId="{7BBCD2B3-F579-49FC-AD72-6DED363A9744}" sibTransId="{D4EE0CD0-4C92-4260-BC8D-AAD7E570CBD7}"/>
    <dgm:cxn modelId="{1FD83EB4-83AF-464E-B322-BE50468D831F}" type="presOf" srcId="{E470A59D-DFFD-4480-9B9A-00C837C47C6D}" destId="{2566416A-C2F4-4EA2-9A7F-48AD8D96C51E}" srcOrd="0" destOrd="0" presId="urn:microsoft.com/office/officeart/2018/2/layout/IconLabelDescriptionList#1"/>
    <dgm:cxn modelId="{92EBE4B4-1058-4A14-BD6E-107F700D303B}" type="presOf" srcId="{F05C2178-55CD-491F-AD24-06F9CF6149EC}" destId="{EFF50AC5-A509-44BE-BDBA-478F1F44DE04}" srcOrd="0" destOrd="2" presId="urn:microsoft.com/office/officeart/2018/2/layout/IconLabelDescriptionList#1"/>
    <dgm:cxn modelId="{3246D1BA-23DB-47A0-96CE-F7448633A98A}" srcId="{85242FFC-33B5-4674-8D2D-ED4C121DFB82}" destId="{854D41F0-10AD-482D-BE3E-DC4504F28BFD}" srcOrd="0" destOrd="0" parTransId="{936FCF62-D2B2-4718-A1C9-C13DF6EE27C0}" sibTransId="{EEC28B10-1F55-4391-924E-C8961FB6D488}"/>
    <dgm:cxn modelId="{CE5334C0-E368-4FC3-A9D9-BED9BA9C14F9}" type="presOf" srcId="{5BB3E1D2-EDBF-4B9A-88BC-A00C288F2B0D}" destId="{59A1D66E-811C-470F-8E7A-40045793E77B}" srcOrd="0" destOrd="2" presId="urn:microsoft.com/office/officeart/2018/2/layout/IconLabelDescriptionList#1"/>
    <dgm:cxn modelId="{7BA263C3-C541-47CF-883E-A59CB4C5D5B9}" srcId="{E470A59D-DFFD-4480-9B9A-00C837C47C6D}" destId="{C9EEDB54-0CF0-491D-951A-4D23F45F7B8B}" srcOrd="1" destOrd="0" parTransId="{280663FA-0580-4EF5-99FB-730C4D5DFC0D}" sibTransId="{A65E6D30-CC40-419D-8301-2BB60F3DA5DD}"/>
    <dgm:cxn modelId="{D315BBC3-19C0-4E41-B370-0655D3EBC4A7}" type="presOf" srcId="{3BF5F9A7-13EF-41FD-9BF2-C151605DB9E5}" destId="{EF8DE184-BD0C-4601-A165-84528D8333F7}" srcOrd="0" destOrd="0" presId="urn:microsoft.com/office/officeart/2018/2/layout/IconLabelDescriptionList#1"/>
    <dgm:cxn modelId="{DCB454C7-E6A5-4E41-8DB7-92B2603606BD}" srcId="{3BF5F9A7-13EF-41FD-9BF2-C151605DB9E5}" destId="{F642E100-16DB-40A5-802E-E34D7087D46F}" srcOrd="1" destOrd="0" parTransId="{7C48F8EE-301C-45C6-BB35-9E8FD9C59785}" sibTransId="{E19EF343-8CB8-4AE2-8502-5F681E569537}"/>
    <dgm:cxn modelId="{E2DCDCC9-98DF-42AA-A1C0-0E0B98567CC5}" srcId="{3BF5F9A7-13EF-41FD-9BF2-C151605DB9E5}" destId="{4363625F-ED5F-47E9-AFA7-59C5D29160AA}" srcOrd="3" destOrd="0" parTransId="{1105D23B-70F2-4216-A0BD-907CA4208B5C}" sibTransId="{FC11A878-F4E6-4E67-9E15-0BA5D3F9A7D8}"/>
    <dgm:cxn modelId="{641CFACD-6FC9-43C1-A148-07C509D3C62E}" srcId="{2F3331FA-70AF-4EC6-BD97-46ED5278B2FF}" destId="{85242FFC-33B5-4674-8D2D-ED4C121DFB82}" srcOrd="3" destOrd="0" parTransId="{3D2985F8-D19B-49D8-82C7-CEF051A2655F}" sibTransId="{F934988F-1054-41E1-AE58-71B56F6750A2}"/>
    <dgm:cxn modelId="{643FCED4-7C22-4BA2-9BF4-2645A1433881}" srcId="{23772574-E4A3-48D5-98A2-F09B14E07E48}" destId="{E77CB9BB-3FAB-4A18-9EE0-3D131A47D73E}" srcOrd="0" destOrd="0" parTransId="{53D6721E-46DD-4B33-8D5A-01C573D451AD}" sibTransId="{FBE96BC1-6026-4F82-96FB-74AA2A9C1443}"/>
    <dgm:cxn modelId="{A2CE7FD5-B822-459C-AE7B-B78C4B51AE5F}" type="presOf" srcId="{C9EEDB54-0CF0-491D-951A-4D23F45F7B8B}" destId="{36A81ED3-C6E4-4E1E-9B04-3FF8019BA7D7}" srcOrd="0" destOrd="1" presId="urn:microsoft.com/office/officeart/2018/2/layout/IconLabelDescriptionList#1"/>
    <dgm:cxn modelId="{BC1496D5-C86E-4093-9F9B-6AA1826C96EE}" type="presOf" srcId="{42810757-A03A-43D3-A80F-52CF176080B4}" destId="{36A81ED3-C6E4-4E1E-9B04-3FF8019BA7D7}" srcOrd="0" destOrd="2" presId="urn:microsoft.com/office/officeart/2018/2/layout/IconLabelDescriptionList#1"/>
    <dgm:cxn modelId="{01B8E6D9-F714-40ED-A269-C3C2AB8F8FFC}" type="presOf" srcId="{AC53540E-E051-4B1C-B886-AF87C5B3632F}" destId="{36A81ED3-C6E4-4E1E-9B04-3FF8019BA7D7}" srcOrd="0" destOrd="0" presId="urn:microsoft.com/office/officeart/2018/2/layout/IconLabelDescriptionList#1"/>
    <dgm:cxn modelId="{611B7FDA-94D5-4FF6-A37D-A9A1670593DE}" srcId="{E470A59D-DFFD-4480-9B9A-00C837C47C6D}" destId="{AC53540E-E051-4B1C-B886-AF87C5B3632F}" srcOrd="0" destOrd="0" parTransId="{B772DFCD-F062-4C58-B222-209FC9765811}" sibTransId="{E77A6B5F-41F6-405E-9440-BFF052FC7BD5}"/>
    <dgm:cxn modelId="{33D14AE2-C998-40C5-B150-F5408C930381}" srcId="{2F3331FA-70AF-4EC6-BD97-46ED5278B2FF}" destId="{3BF5F9A7-13EF-41FD-9BF2-C151605DB9E5}" srcOrd="0" destOrd="0" parTransId="{F4EEFBAD-9DB2-427F-84F3-44E706ABD039}" sibTransId="{8B97C731-1D9F-464B-A849-6F32F7BBBE84}"/>
    <dgm:cxn modelId="{9C3A09E3-E581-4BC4-8FCD-FEEBF1AF02FA}" type="presOf" srcId="{4363625F-ED5F-47E9-AFA7-59C5D29160AA}" destId="{EFF50AC5-A509-44BE-BDBA-478F1F44DE04}" srcOrd="0" destOrd="3" presId="urn:microsoft.com/office/officeart/2018/2/layout/IconLabelDescriptionList#1"/>
    <dgm:cxn modelId="{ECD813F1-9E6C-4D9B-8B1E-5FD410384DC6}" type="presOf" srcId="{8A552873-87B4-4197-8D6F-579C2F965F75}" destId="{EFF50AC5-A509-44BE-BDBA-478F1F44DE04}" srcOrd="0" destOrd="4" presId="urn:microsoft.com/office/officeart/2018/2/layout/IconLabelDescriptionList#1"/>
    <dgm:cxn modelId="{7502D8F1-34AB-4103-9E98-7B2683242ECA}" srcId="{3BF5F9A7-13EF-41FD-9BF2-C151605DB9E5}" destId="{F05C2178-55CD-491F-AD24-06F9CF6149EC}" srcOrd="2" destOrd="0" parTransId="{C48A2E3C-8C71-48D2-BCCD-6F16F7CC39EE}" sibTransId="{290BE9B2-BA2D-4754-8DB1-A6FE69C59D8D}"/>
    <dgm:cxn modelId="{0092C9F3-DF9B-42CE-882B-ABC17EE57365}" srcId="{23772574-E4A3-48D5-98A2-F09B14E07E48}" destId="{3F24F8A8-5264-48FE-A44B-F7FD1BA91A7A}" srcOrd="1" destOrd="0" parTransId="{A38E0981-E3F5-40D7-8A08-5DEB3BEF8DF6}" sibTransId="{49145039-2393-435F-91F6-BA848DB43E99}"/>
    <dgm:cxn modelId="{BB709CFC-30FF-43C3-9499-4CD84DDE7324}" srcId="{85242FFC-33B5-4674-8D2D-ED4C121DFB82}" destId="{76345FA9-903F-485A-88DA-85A73205AFC8}" srcOrd="1" destOrd="0" parTransId="{3B57587B-F401-4676-AF92-C2CEB488B36F}" sibTransId="{0A52B03D-A765-40C6-9AEF-14894945901F}"/>
    <dgm:cxn modelId="{C80D48FD-1061-4D2D-BA2D-2729CA33C3FC}" srcId="{2F3331FA-70AF-4EC6-BD97-46ED5278B2FF}" destId="{E470A59D-DFFD-4480-9B9A-00C837C47C6D}" srcOrd="2" destOrd="0" parTransId="{3C2A647C-EB9C-411E-9F21-2AB1D46A0AE5}" sibTransId="{28175A03-1E2C-4C3A-95B0-20DD97397669}"/>
    <dgm:cxn modelId="{8D9920FE-0CCC-4DBF-90E8-1FA5FC47B9D2}" srcId="{3BF5F9A7-13EF-41FD-9BF2-C151605DB9E5}" destId="{C2C1A810-9FF4-439D-85BE-39C9742D1B55}" srcOrd="0" destOrd="0" parTransId="{45CE1DFF-1177-4308-9F0C-E90B06494AC3}" sibTransId="{6F9A6C53-9C3E-40A5-B7D3-618BDA18BC03}"/>
    <dgm:cxn modelId="{C6C2CE84-C396-4224-AE8D-F1274A2C3757}" type="presParOf" srcId="{761D591A-B98F-4C56-AABF-0819BA08C016}" destId="{8AC71F91-5B0A-49FF-A91E-4A277250B69D}" srcOrd="0" destOrd="0" presId="urn:microsoft.com/office/officeart/2018/2/layout/IconLabelDescriptionList#1"/>
    <dgm:cxn modelId="{669D5BEE-583A-42A7-AC9E-333BC5D5858C}" type="presParOf" srcId="{8AC71F91-5B0A-49FF-A91E-4A277250B69D}" destId="{62F3C7E5-1FF2-402D-8547-3AD3672ACD00}" srcOrd="0" destOrd="0" presId="urn:microsoft.com/office/officeart/2018/2/layout/IconLabelDescriptionList#1"/>
    <dgm:cxn modelId="{D7D82AFE-6F96-4E6B-8009-23AA4E84589D}" type="presParOf" srcId="{8AC71F91-5B0A-49FF-A91E-4A277250B69D}" destId="{57804B72-96B8-4ECD-B9B4-474B57059F2F}" srcOrd="1" destOrd="0" presId="urn:microsoft.com/office/officeart/2018/2/layout/IconLabelDescriptionList#1"/>
    <dgm:cxn modelId="{EA042A41-0949-44F7-8B68-8F24CF4DA052}" type="presParOf" srcId="{8AC71F91-5B0A-49FF-A91E-4A277250B69D}" destId="{EF8DE184-BD0C-4601-A165-84528D8333F7}" srcOrd="2" destOrd="0" presId="urn:microsoft.com/office/officeart/2018/2/layout/IconLabelDescriptionList#1"/>
    <dgm:cxn modelId="{5FAAB229-93AC-4300-8562-304600CECFDC}" type="presParOf" srcId="{8AC71F91-5B0A-49FF-A91E-4A277250B69D}" destId="{76C35989-F14C-40BB-AF7C-5074C078F0FD}" srcOrd="3" destOrd="0" presId="urn:microsoft.com/office/officeart/2018/2/layout/IconLabelDescriptionList#1"/>
    <dgm:cxn modelId="{F48A453F-972D-402D-AF3D-E98D59345136}" type="presParOf" srcId="{8AC71F91-5B0A-49FF-A91E-4A277250B69D}" destId="{EFF50AC5-A509-44BE-BDBA-478F1F44DE04}" srcOrd="4" destOrd="0" presId="urn:microsoft.com/office/officeart/2018/2/layout/IconLabelDescriptionList#1"/>
    <dgm:cxn modelId="{4281C840-627F-4576-97E2-E18912886B57}" type="presParOf" srcId="{761D591A-B98F-4C56-AABF-0819BA08C016}" destId="{DF0F39C5-E939-4D4B-8448-757447D44F4A}" srcOrd="1" destOrd="0" presId="urn:microsoft.com/office/officeart/2018/2/layout/IconLabelDescriptionList#1"/>
    <dgm:cxn modelId="{D77B123D-9227-4DB0-8A1F-6C983B096387}" type="presParOf" srcId="{761D591A-B98F-4C56-AABF-0819BA08C016}" destId="{EAE74629-03E6-4667-9228-9C6D6E073E0F}" srcOrd="2" destOrd="0" presId="urn:microsoft.com/office/officeart/2018/2/layout/IconLabelDescriptionList#1"/>
    <dgm:cxn modelId="{E713EA8C-7AFC-43A0-BB0E-8A95BB9D7B98}" type="presParOf" srcId="{EAE74629-03E6-4667-9228-9C6D6E073E0F}" destId="{EC5E7E44-9244-42E8-8237-75355DAF1DD6}" srcOrd="0" destOrd="0" presId="urn:microsoft.com/office/officeart/2018/2/layout/IconLabelDescriptionList#1"/>
    <dgm:cxn modelId="{361D036A-7F12-4DBF-B818-008A4EE01D45}" type="presParOf" srcId="{EAE74629-03E6-4667-9228-9C6D6E073E0F}" destId="{D79E6AFF-D319-48D5-BB8D-9A8C02DEDA8F}" srcOrd="1" destOrd="0" presId="urn:microsoft.com/office/officeart/2018/2/layout/IconLabelDescriptionList#1"/>
    <dgm:cxn modelId="{AF2077D8-343C-4806-9E59-430EF4A669BE}" type="presParOf" srcId="{EAE74629-03E6-4667-9228-9C6D6E073E0F}" destId="{FEA53E9E-566E-4F1B-9496-21DD5CC8DF84}" srcOrd="2" destOrd="0" presId="urn:microsoft.com/office/officeart/2018/2/layout/IconLabelDescriptionList#1"/>
    <dgm:cxn modelId="{001B3D04-1D20-49EB-ABE8-8A330FFF9259}" type="presParOf" srcId="{EAE74629-03E6-4667-9228-9C6D6E073E0F}" destId="{139D473C-3705-4AE2-A3A2-68FB9693A00F}" srcOrd="3" destOrd="0" presId="urn:microsoft.com/office/officeart/2018/2/layout/IconLabelDescriptionList#1"/>
    <dgm:cxn modelId="{B44B393C-2ADD-4208-8476-EAA42C609F7B}" type="presParOf" srcId="{EAE74629-03E6-4667-9228-9C6D6E073E0F}" destId="{22D3A19F-0FE2-46D5-A19F-1475A4060ECF}" srcOrd="4" destOrd="0" presId="urn:microsoft.com/office/officeart/2018/2/layout/IconLabelDescriptionList#1"/>
    <dgm:cxn modelId="{1D5D7BE5-F033-444D-A026-8EA24E2A7CF0}" type="presParOf" srcId="{761D591A-B98F-4C56-AABF-0819BA08C016}" destId="{01727783-CDA6-412B-9C8E-3CCC142BBDE9}" srcOrd="3" destOrd="0" presId="urn:microsoft.com/office/officeart/2018/2/layout/IconLabelDescriptionList#1"/>
    <dgm:cxn modelId="{25D3C812-7FE0-4A5F-9E8A-466022D9EAFA}" type="presParOf" srcId="{761D591A-B98F-4C56-AABF-0819BA08C016}" destId="{B8255937-0732-4E23-87C5-C7CDB3D56A1A}" srcOrd="4" destOrd="0" presId="urn:microsoft.com/office/officeart/2018/2/layout/IconLabelDescriptionList#1"/>
    <dgm:cxn modelId="{D15AC667-0A70-4E12-8B4E-F24066D916E4}" type="presParOf" srcId="{B8255937-0732-4E23-87C5-C7CDB3D56A1A}" destId="{19E6B5B3-3E82-436C-8F4B-652F7DF2D7E2}" srcOrd="0" destOrd="0" presId="urn:microsoft.com/office/officeart/2018/2/layout/IconLabelDescriptionList#1"/>
    <dgm:cxn modelId="{767354CE-EB5A-439D-AE6B-740923A7AA4D}" type="presParOf" srcId="{B8255937-0732-4E23-87C5-C7CDB3D56A1A}" destId="{A792A029-B712-4AB3-BAB4-90A194E54D61}" srcOrd="1" destOrd="0" presId="urn:microsoft.com/office/officeart/2018/2/layout/IconLabelDescriptionList#1"/>
    <dgm:cxn modelId="{147B0C0A-55F6-4575-81F5-0624FD52E509}" type="presParOf" srcId="{B8255937-0732-4E23-87C5-C7CDB3D56A1A}" destId="{2566416A-C2F4-4EA2-9A7F-48AD8D96C51E}" srcOrd="2" destOrd="0" presId="urn:microsoft.com/office/officeart/2018/2/layout/IconLabelDescriptionList#1"/>
    <dgm:cxn modelId="{C7E046AE-8748-4305-98C4-7F2B8AA8AC36}" type="presParOf" srcId="{B8255937-0732-4E23-87C5-C7CDB3D56A1A}" destId="{275A169C-AF25-4557-B063-F5C2B9E5EFAC}" srcOrd="3" destOrd="0" presId="urn:microsoft.com/office/officeart/2018/2/layout/IconLabelDescriptionList#1"/>
    <dgm:cxn modelId="{1EA372F9-F6FA-4523-9BB0-E4D71CCB6F09}" type="presParOf" srcId="{B8255937-0732-4E23-87C5-C7CDB3D56A1A}" destId="{36A81ED3-C6E4-4E1E-9B04-3FF8019BA7D7}" srcOrd="4" destOrd="0" presId="urn:microsoft.com/office/officeart/2018/2/layout/IconLabelDescriptionList#1"/>
    <dgm:cxn modelId="{967E2A36-88EA-4381-8467-752DF7084639}" type="presParOf" srcId="{761D591A-B98F-4C56-AABF-0819BA08C016}" destId="{C09C0F24-559F-4CDB-BF98-6469D088CA38}" srcOrd="5" destOrd="0" presId="urn:microsoft.com/office/officeart/2018/2/layout/IconLabelDescriptionList#1"/>
    <dgm:cxn modelId="{082696ED-69BB-48A8-AE8A-71E5AA6E2AF2}" type="presParOf" srcId="{761D591A-B98F-4C56-AABF-0819BA08C016}" destId="{5B74FFE3-B83D-4791-8E2D-6DAC5F0987CA}" srcOrd="6" destOrd="0" presId="urn:microsoft.com/office/officeart/2018/2/layout/IconLabelDescriptionList#1"/>
    <dgm:cxn modelId="{477CABCF-5568-4FB8-B3A6-B8514256ACD9}" type="presParOf" srcId="{5B74FFE3-B83D-4791-8E2D-6DAC5F0987CA}" destId="{0C9E80E0-67D9-4F1B-B541-563AA8BE1C62}" srcOrd="0" destOrd="0" presId="urn:microsoft.com/office/officeart/2018/2/layout/IconLabelDescriptionList#1"/>
    <dgm:cxn modelId="{E3580C92-82D4-4702-93E1-B4E535C02C59}" type="presParOf" srcId="{5B74FFE3-B83D-4791-8E2D-6DAC5F0987CA}" destId="{7131ACD7-8088-40D0-A933-D175E3201910}" srcOrd="1" destOrd="0" presId="urn:microsoft.com/office/officeart/2018/2/layout/IconLabelDescriptionList#1"/>
    <dgm:cxn modelId="{E6963866-FEDA-40B5-BF66-2C7606010B1B}" type="presParOf" srcId="{5B74FFE3-B83D-4791-8E2D-6DAC5F0987CA}" destId="{0062C729-E198-4361-911A-6F8B9D27DB0F}" srcOrd="2" destOrd="0" presId="urn:microsoft.com/office/officeart/2018/2/layout/IconLabelDescriptionList#1"/>
    <dgm:cxn modelId="{DFC1031E-E5D6-4EE4-8780-F3E1AA7465AD}" type="presParOf" srcId="{5B74FFE3-B83D-4791-8E2D-6DAC5F0987CA}" destId="{E5CFB945-38C1-446A-B89C-CF3DA8ECFA90}" srcOrd="3" destOrd="0" presId="urn:microsoft.com/office/officeart/2018/2/layout/IconLabelDescriptionList#1"/>
    <dgm:cxn modelId="{70EBA995-A276-4B8B-9ED4-EF10414E8590}" type="presParOf" srcId="{5B74FFE3-B83D-4791-8E2D-6DAC5F0987CA}" destId="{1293246C-E5FD-485C-B29C-F63448AB4167}" srcOrd="4" destOrd="0" presId="urn:microsoft.com/office/officeart/2018/2/layout/IconLabelDescriptionList#1"/>
    <dgm:cxn modelId="{DA0998B3-D7D3-4410-AEF3-1955C614B154}" type="presParOf" srcId="{761D591A-B98F-4C56-AABF-0819BA08C016}" destId="{25ED55DA-57C6-4F5B-BF21-7104D531252E}" srcOrd="7" destOrd="0" presId="urn:microsoft.com/office/officeart/2018/2/layout/IconLabelDescriptionList#1"/>
    <dgm:cxn modelId="{8D075DF4-823A-4F0B-8DF9-4242427FA082}" type="presParOf" srcId="{761D591A-B98F-4C56-AABF-0819BA08C016}" destId="{F029EC29-0ACB-4549-98AC-95BFF730A744}" srcOrd="8" destOrd="0" presId="urn:microsoft.com/office/officeart/2018/2/layout/IconLabelDescriptionList#1"/>
    <dgm:cxn modelId="{E2AFC360-B2C2-4144-92FB-616C2F793D58}" type="presParOf" srcId="{F029EC29-0ACB-4549-98AC-95BFF730A744}" destId="{72820932-24A5-4ADA-B406-CBA4B4E0823D}" srcOrd="0" destOrd="0" presId="urn:microsoft.com/office/officeart/2018/2/layout/IconLabelDescriptionList#1"/>
    <dgm:cxn modelId="{5B5A04EA-EBEF-49F2-84A7-A51187876F90}" type="presParOf" srcId="{F029EC29-0ACB-4549-98AC-95BFF730A744}" destId="{87CBEA7E-E2CE-484B-92A3-92C40765468C}" srcOrd="1" destOrd="0" presId="urn:microsoft.com/office/officeart/2018/2/layout/IconLabelDescriptionList#1"/>
    <dgm:cxn modelId="{E1FE76AF-3901-46E1-8300-A3454DE8CD77}" type="presParOf" srcId="{F029EC29-0ACB-4549-98AC-95BFF730A744}" destId="{CC668072-7A54-42ED-A5FA-45832C4B069B}" srcOrd="2" destOrd="0" presId="urn:microsoft.com/office/officeart/2018/2/layout/IconLabelDescriptionList#1"/>
    <dgm:cxn modelId="{F10154D5-762C-46E1-859B-E7B08E0F3497}" type="presParOf" srcId="{F029EC29-0ACB-4549-98AC-95BFF730A744}" destId="{CAA70BD5-51B7-4C5C-BAB3-97E9923C350F}" srcOrd="3" destOrd="0" presId="urn:microsoft.com/office/officeart/2018/2/layout/IconLabelDescriptionList#1"/>
    <dgm:cxn modelId="{618DD20F-31F9-4EF2-818A-0EC93A5CF6E9}" type="presParOf" srcId="{F029EC29-0ACB-4549-98AC-95BFF730A744}" destId="{59A1D66E-811C-470F-8E7A-40045793E77B}" srcOrd="4" destOrd="0" presId="urn:microsoft.com/office/officeart/2018/2/layout/IconLabelDescriptionList#1"/>
    <dgm:cxn modelId="{2AF9CFD9-40FD-486C-8B62-2497B87EC4D1}" type="presParOf" srcId="{761D591A-B98F-4C56-AABF-0819BA08C016}" destId="{9C5CD354-C771-415B-9955-89272F05401C}" srcOrd="9" destOrd="0" presId="urn:microsoft.com/office/officeart/2018/2/layout/IconLabelDescriptionList#1"/>
    <dgm:cxn modelId="{60B48ED3-B2AB-4841-AF6B-7A701E8BBA6B}" type="presParOf" srcId="{761D591A-B98F-4C56-AABF-0819BA08C016}" destId="{BE77A1DE-50A7-4EC0-B66F-C43D7FFF6858}" srcOrd="10" destOrd="0" presId="urn:microsoft.com/office/officeart/2018/2/layout/IconLabelDescriptionList#1"/>
    <dgm:cxn modelId="{876F74E5-BC5B-4171-AB10-56DD84A4654C}" type="presParOf" srcId="{BE77A1DE-50A7-4EC0-B66F-C43D7FFF6858}" destId="{9D118978-B9CA-4A47-9402-14777D35D842}" srcOrd="0" destOrd="0" presId="urn:microsoft.com/office/officeart/2018/2/layout/IconLabelDescriptionList#1"/>
    <dgm:cxn modelId="{F1D6D41A-5232-407A-B340-0141CAD35256}" type="presParOf" srcId="{BE77A1DE-50A7-4EC0-B66F-C43D7FFF6858}" destId="{C1A3465C-6B60-4CBE-A904-00156B8FA71F}" srcOrd="1" destOrd="0" presId="urn:microsoft.com/office/officeart/2018/2/layout/IconLabelDescriptionList#1"/>
    <dgm:cxn modelId="{48B429C5-FE18-40A5-A28F-A886647DA0E3}" type="presParOf" srcId="{BE77A1DE-50A7-4EC0-B66F-C43D7FFF6858}" destId="{036E7079-D2E0-4B19-A1F1-330F2CC88C10}" srcOrd="2" destOrd="0" presId="urn:microsoft.com/office/officeart/2018/2/layout/IconLabelDescriptionList#1"/>
    <dgm:cxn modelId="{B02DA484-3DC3-472F-A377-E3F2A1B8C17B}" type="presParOf" srcId="{BE77A1DE-50A7-4EC0-B66F-C43D7FFF6858}" destId="{1AD1ACCC-92EA-4A1D-9099-97E97A148786}" srcOrd="3" destOrd="0" presId="urn:microsoft.com/office/officeart/2018/2/layout/IconLabelDescriptionList#1"/>
    <dgm:cxn modelId="{1C08F883-B6B4-4185-96A3-17EADE74FAA5}" type="presParOf" srcId="{BE77A1DE-50A7-4EC0-B66F-C43D7FFF6858}" destId="{74F4B7BE-5614-437C-B935-93D6AB972057}" srcOrd="4" destOrd="0" presId="urn:microsoft.com/office/officeart/2018/2/layout/IconLabelDescriptionLis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7C5C06-BF37-4E43-BD5F-23EF8926681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BF4F51-2F88-466D-9096-46C9D1617E21}">
      <dgm:prSet phldrT="[Text]"/>
      <dgm:spPr/>
      <dgm:t>
        <a:bodyPr/>
        <a:lstStyle/>
        <a:p>
          <a:r>
            <a:rPr lang="en-US" b="1" dirty="0"/>
            <a:t>Social Media</a:t>
          </a:r>
        </a:p>
      </dgm:t>
    </dgm:pt>
    <dgm:pt modelId="{2FF2CB73-1876-427A-93CD-A389E82567A7}" type="parTrans" cxnId="{A92D43AE-1607-4892-9EC6-3AC3D3D1F90E}">
      <dgm:prSet/>
      <dgm:spPr/>
      <dgm:t>
        <a:bodyPr/>
        <a:lstStyle/>
        <a:p>
          <a:endParaRPr lang="en-US"/>
        </a:p>
      </dgm:t>
    </dgm:pt>
    <dgm:pt modelId="{CAA547C0-1FE2-4321-B68E-A2E308829126}" type="sibTrans" cxnId="{A92D43AE-1607-4892-9EC6-3AC3D3D1F90E}">
      <dgm:prSet/>
      <dgm:spPr/>
      <dgm:t>
        <a:bodyPr/>
        <a:lstStyle/>
        <a:p>
          <a:endParaRPr lang="en-US"/>
        </a:p>
      </dgm:t>
    </dgm:pt>
    <dgm:pt modelId="{3005135A-7506-465A-9452-21AF160F7C8B}">
      <dgm:prSet phldrT="[Text]"/>
      <dgm:spPr/>
      <dgm:t>
        <a:bodyPr/>
        <a:lstStyle/>
        <a:p>
          <a:r>
            <a:rPr lang="en-US" b="1" dirty="0"/>
            <a:t>Facebook</a:t>
          </a:r>
          <a:r>
            <a:rPr lang="en-US" dirty="0"/>
            <a:t>: </a:t>
          </a:r>
          <a:r>
            <a:rPr lang="en-US" dirty="0">
              <a:hlinkClick xmlns:r="http://schemas.openxmlformats.org/officeDocument/2006/relationships" r:id="rId1"/>
            </a:rPr>
            <a:t>https://www.facebook.com/digiGovStLucia/</a:t>
          </a:r>
          <a:r>
            <a:rPr lang="en-US" dirty="0"/>
            <a:t>  </a:t>
          </a:r>
        </a:p>
      </dgm:t>
    </dgm:pt>
    <dgm:pt modelId="{B81DE4FE-4C2D-49F0-BC8F-13B1F5C27B93}" type="parTrans" cxnId="{15AB7AD5-3C19-4511-A603-50E021A0DBFA}">
      <dgm:prSet/>
      <dgm:spPr/>
      <dgm:t>
        <a:bodyPr/>
        <a:lstStyle/>
        <a:p>
          <a:endParaRPr lang="en-US"/>
        </a:p>
      </dgm:t>
    </dgm:pt>
    <dgm:pt modelId="{9E36C21C-2CC6-494B-8F4A-2B8CF2528C66}" type="sibTrans" cxnId="{15AB7AD5-3C19-4511-A603-50E021A0DBFA}">
      <dgm:prSet/>
      <dgm:spPr/>
      <dgm:t>
        <a:bodyPr/>
        <a:lstStyle/>
        <a:p>
          <a:endParaRPr lang="en-US"/>
        </a:p>
      </dgm:t>
    </dgm:pt>
    <dgm:pt modelId="{EEDAA098-153F-4DE4-B841-3F5EFA5F4817}">
      <dgm:prSet phldrT="[Text]"/>
      <dgm:spPr/>
      <dgm:t>
        <a:bodyPr/>
        <a:lstStyle/>
        <a:p>
          <a:r>
            <a:rPr lang="en-US" b="1" dirty="0"/>
            <a:t>Twitter: </a:t>
          </a:r>
          <a:r>
            <a:rPr lang="en-US" dirty="0" err="1">
              <a:hlinkClick xmlns:r="http://schemas.openxmlformats.org/officeDocument/2006/relationships" r:id="rId2"/>
            </a:rPr>
            <a:t>digigovslu</a:t>
          </a:r>
          <a:r>
            <a:rPr lang="en-US" dirty="0">
              <a:hlinkClick xmlns:r="http://schemas.openxmlformats.org/officeDocument/2006/relationships" r:id="rId2"/>
            </a:rPr>
            <a:t> (@</a:t>
          </a:r>
          <a:r>
            <a:rPr lang="en-US" dirty="0" err="1">
              <a:hlinkClick xmlns:r="http://schemas.openxmlformats.org/officeDocument/2006/relationships" r:id="rId2"/>
            </a:rPr>
            <a:t>digigovslu</a:t>
          </a:r>
          <a:r>
            <a:rPr lang="en-US" dirty="0">
              <a:hlinkClick xmlns:r="http://schemas.openxmlformats.org/officeDocument/2006/relationships" r:id="rId2"/>
            </a:rPr>
            <a:t>) / Twitter</a:t>
          </a:r>
          <a:r>
            <a:rPr lang="en-US" dirty="0"/>
            <a:t> </a:t>
          </a:r>
        </a:p>
      </dgm:t>
    </dgm:pt>
    <dgm:pt modelId="{C9783433-3EBE-44AA-9747-8C38AA5E4833}" type="parTrans" cxnId="{0C01D702-A944-431A-92A2-07A5F0FD6E6F}">
      <dgm:prSet/>
      <dgm:spPr/>
      <dgm:t>
        <a:bodyPr/>
        <a:lstStyle/>
        <a:p>
          <a:endParaRPr lang="en-US"/>
        </a:p>
      </dgm:t>
    </dgm:pt>
    <dgm:pt modelId="{6D3E3F6B-B3CB-4362-9CBE-1DDDFC3A4847}" type="sibTrans" cxnId="{0C01D702-A944-431A-92A2-07A5F0FD6E6F}">
      <dgm:prSet/>
      <dgm:spPr/>
      <dgm:t>
        <a:bodyPr/>
        <a:lstStyle/>
        <a:p>
          <a:endParaRPr lang="en-US"/>
        </a:p>
      </dgm:t>
    </dgm:pt>
    <dgm:pt modelId="{3DDC7B76-FEFE-4B16-88B0-13FC2568413D}">
      <dgm:prSet phldrT="[Text]"/>
      <dgm:spPr/>
      <dgm:t>
        <a:bodyPr/>
        <a:lstStyle/>
        <a:p>
          <a:r>
            <a:rPr lang="en-US" b="1" dirty="0"/>
            <a:t>Instagram</a:t>
          </a:r>
          <a:r>
            <a:rPr lang="en-US" dirty="0"/>
            <a:t>: </a:t>
          </a:r>
          <a:r>
            <a:rPr lang="pt-BR" dirty="0">
              <a:hlinkClick xmlns:r="http://schemas.openxmlformats.org/officeDocument/2006/relationships" r:id="rId3"/>
            </a:rPr>
            <a:t>DigiGov Saint Lucia (@digigovslu) • Instagram photos and videos</a:t>
          </a:r>
          <a:r>
            <a:rPr lang="en-US" dirty="0"/>
            <a:t>		</a:t>
          </a:r>
        </a:p>
      </dgm:t>
    </dgm:pt>
    <dgm:pt modelId="{94F23BD6-87CA-4B59-8B0E-27C384553F51}" type="parTrans" cxnId="{24BFD9A2-ED2F-4A85-9D5C-A4952D34B4A3}">
      <dgm:prSet/>
      <dgm:spPr/>
      <dgm:t>
        <a:bodyPr/>
        <a:lstStyle/>
        <a:p>
          <a:endParaRPr lang="en-US"/>
        </a:p>
      </dgm:t>
    </dgm:pt>
    <dgm:pt modelId="{02C1E78D-D5AE-43A6-9AEA-1D7C46E8D40F}" type="sibTrans" cxnId="{24BFD9A2-ED2F-4A85-9D5C-A4952D34B4A3}">
      <dgm:prSet/>
      <dgm:spPr/>
      <dgm:t>
        <a:bodyPr/>
        <a:lstStyle/>
        <a:p>
          <a:endParaRPr lang="en-US"/>
        </a:p>
      </dgm:t>
    </dgm:pt>
    <dgm:pt modelId="{7AEF80DF-2CD4-4F43-AA88-DACDE8B86764}">
      <dgm:prSet/>
      <dgm:spPr/>
      <dgm:t>
        <a:bodyPr/>
        <a:lstStyle/>
        <a:p>
          <a:endParaRPr lang="en-US"/>
        </a:p>
      </dgm:t>
    </dgm:pt>
    <dgm:pt modelId="{76A5D6F6-C907-490E-A61B-C5CF52271363}" type="parTrans" cxnId="{7202F814-6728-4F77-9B43-C9E56BB24F28}">
      <dgm:prSet/>
      <dgm:spPr/>
      <dgm:t>
        <a:bodyPr/>
        <a:lstStyle/>
        <a:p>
          <a:endParaRPr lang="en-US"/>
        </a:p>
      </dgm:t>
    </dgm:pt>
    <dgm:pt modelId="{9BEE26E6-6B77-4B90-A743-78F30D1B13BA}" type="sibTrans" cxnId="{7202F814-6728-4F77-9B43-C9E56BB24F28}">
      <dgm:prSet/>
      <dgm:spPr/>
      <dgm:t>
        <a:bodyPr/>
        <a:lstStyle/>
        <a:p>
          <a:endParaRPr lang="en-US"/>
        </a:p>
      </dgm:t>
    </dgm:pt>
    <dgm:pt modelId="{2679F9F3-8795-4A86-A219-839964674977}">
      <dgm:prSet phldrT="[Text]"/>
      <dgm:spPr/>
      <dgm:t>
        <a:bodyPr/>
        <a:lstStyle/>
        <a:p>
          <a:r>
            <a:rPr lang="en-US" b="1" dirty="0"/>
            <a:t>WhatsApp</a:t>
          </a:r>
        </a:p>
        <a:p>
          <a:endParaRPr lang="en-US" b="1" dirty="0"/>
        </a:p>
        <a:p>
          <a:r>
            <a:rPr lang="en-US" b="1" dirty="0"/>
            <a:t>Email </a:t>
          </a:r>
          <a:r>
            <a:rPr lang="en-US" dirty="0"/>
            <a:t>	</a:t>
          </a:r>
        </a:p>
      </dgm:t>
    </dgm:pt>
    <dgm:pt modelId="{E764E668-B5C6-45DA-8606-162539D8F3A0}" type="parTrans" cxnId="{0715C613-1BA3-495A-9AFE-4D26458FBCAD}">
      <dgm:prSet/>
      <dgm:spPr/>
      <dgm:t>
        <a:bodyPr/>
        <a:lstStyle/>
        <a:p>
          <a:endParaRPr lang="en-US"/>
        </a:p>
      </dgm:t>
    </dgm:pt>
    <dgm:pt modelId="{A2F20D06-46DB-4C57-8B41-75AFC939737C}" type="sibTrans" cxnId="{0715C613-1BA3-495A-9AFE-4D26458FBCAD}">
      <dgm:prSet/>
      <dgm:spPr/>
      <dgm:t>
        <a:bodyPr/>
        <a:lstStyle/>
        <a:p>
          <a:endParaRPr lang="en-US"/>
        </a:p>
      </dgm:t>
    </dgm:pt>
    <dgm:pt modelId="{BE820D53-A674-4A5E-856E-45A5F0FCF008}" type="pres">
      <dgm:prSet presAssocID="{717C5C06-BF37-4E43-BD5F-23EF89266812}" presName="vert0" presStyleCnt="0">
        <dgm:presLayoutVars>
          <dgm:dir/>
          <dgm:animOne val="branch"/>
          <dgm:animLvl val="lvl"/>
        </dgm:presLayoutVars>
      </dgm:prSet>
      <dgm:spPr/>
    </dgm:pt>
    <dgm:pt modelId="{E9C600A5-B8F3-4048-B115-0DB35750CF3C}" type="pres">
      <dgm:prSet presAssocID="{58BF4F51-2F88-466D-9096-46C9D1617E21}" presName="thickLine" presStyleLbl="alignNode1" presStyleIdx="0" presStyleCnt="2"/>
      <dgm:spPr/>
    </dgm:pt>
    <dgm:pt modelId="{A1CC4495-8DB2-49AB-91A0-5CEB1FC6980E}" type="pres">
      <dgm:prSet presAssocID="{58BF4F51-2F88-466D-9096-46C9D1617E21}" presName="horz1" presStyleCnt="0"/>
      <dgm:spPr/>
    </dgm:pt>
    <dgm:pt modelId="{6CE61A46-7226-40B5-BA40-35F963136021}" type="pres">
      <dgm:prSet presAssocID="{58BF4F51-2F88-466D-9096-46C9D1617E21}" presName="tx1" presStyleLbl="revTx" presStyleIdx="0" presStyleCnt="6"/>
      <dgm:spPr/>
    </dgm:pt>
    <dgm:pt modelId="{687851B4-F516-41DE-B53D-0E598C35D975}" type="pres">
      <dgm:prSet presAssocID="{58BF4F51-2F88-466D-9096-46C9D1617E21}" presName="vert1" presStyleCnt="0"/>
      <dgm:spPr/>
    </dgm:pt>
    <dgm:pt modelId="{0C6473CD-DFD6-48D4-83BF-1971E19D23B7}" type="pres">
      <dgm:prSet presAssocID="{3005135A-7506-465A-9452-21AF160F7C8B}" presName="vertSpace2a" presStyleCnt="0"/>
      <dgm:spPr/>
    </dgm:pt>
    <dgm:pt modelId="{4342F9F5-AACB-4A2B-816A-BC98CA91D23C}" type="pres">
      <dgm:prSet presAssocID="{3005135A-7506-465A-9452-21AF160F7C8B}" presName="horz2" presStyleCnt="0"/>
      <dgm:spPr/>
    </dgm:pt>
    <dgm:pt modelId="{B942B043-9FC0-4CF5-B98C-ADB3B3B7FACD}" type="pres">
      <dgm:prSet presAssocID="{3005135A-7506-465A-9452-21AF160F7C8B}" presName="horzSpace2" presStyleCnt="0"/>
      <dgm:spPr/>
    </dgm:pt>
    <dgm:pt modelId="{40A02A2D-08B5-4901-A250-23E5047A55C4}" type="pres">
      <dgm:prSet presAssocID="{3005135A-7506-465A-9452-21AF160F7C8B}" presName="tx2" presStyleLbl="revTx" presStyleIdx="1" presStyleCnt="6" custLinFactNeighborX="-813" custLinFactNeighborY="4676"/>
      <dgm:spPr/>
    </dgm:pt>
    <dgm:pt modelId="{8D9ED3C7-CF69-4974-8251-228DA7F66FEE}" type="pres">
      <dgm:prSet presAssocID="{3005135A-7506-465A-9452-21AF160F7C8B}" presName="vert2" presStyleCnt="0"/>
      <dgm:spPr/>
    </dgm:pt>
    <dgm:pt modelId="{25A98475-0532-4F25-B821-DAC9B4A7D9D6}" type="pres">
      <dgm:prSet presAssocID="{3005135A-7506-465A-9452-21AF160F7C8B}" presName="thinLine2b" presStyleLbl="callout" presStyleIdx="0" presStyleCnt="4"/>
      <dgm:spPr/>
    </dgm:pt>
    <dgm:pt modelId="{CF46B9CA-F7C5-4A20-A3DF-F0152DF4855E}" type="pres">
      <dgm:prSet presAssocID="{3005135A-7506-465A-9452-21AF160F7C8B}" presName="vertSpace2b" presStyleCnt="0"/>
      <dgm:spPr/>
    </dgm:pt>
    <dgm:pt modelId="{D87A6919-B452-432D-8A5A-8BE2422CDF6B}" type="pres">
      <dgm:prSet presAssocID="{EEDAA098-153F-4DE4-B841-3F5EFA5F4817}" presName="horz2" presStyleCnt="0"/>
      <dgm:spPr/>
    </dgm:pt>
    <dgm:pt modelId="{20234EC3-25F8-44EE-ADD7-7487AA600954}" type="pres">
      <dgm:prSet presAssocID="{EEDAA098-153F-4DE4-B841-3F5EFA5F4817}" presName="horzSpace2" presStyleCnt="0"/>
      <dgm:spPr/>
    </dgm:pt>
    <dgm:pt modelId="{A55F4D71-8B7F-4B9F-BF65-237A43E0608F}" type="pres">
      <dgm:prSet presAssocID="{EEDAA098-153F-4DE4-B841-3F5EFA5F4817}" presName="tx2" presStyleLbl="revTx" presStyleIdx="2" presStyleCnt="6" custLinFactNeighborX="-813" custLinFactNeighborY="-2102"/>
      <dgm:spPr/>
    </dgm:pt>
    <dgm:pt modelId="{4BA466B3-9F3F-464C-A948-059D0D814CFC}" type="pres">
      <dgm:prSet presAssocID="{EEDAA098-153F-4DE4-B841-3F5EFA5F4817}" presName="vert2" presStyleCnt="0"/>
      <dgm:spPr/>
    </dgm:pt>
    <dgm:pt modelId="{0B952DA1-4821-499F-AE36-46159069AF2A}" type="pres">
      <dgm:prSet presAssocID="{EEDAA098-153F-4DE4-B841-3F5EFA5F4817}" presName="thinLine2b" presStyleLbl="callout" presStyleIdx="1" presStyleCnt="4"/>
      <dgm:spPr/>
    </dgm:pt>
    <dgm:pt modelId="{F3D3D49A-295D-4E44-A80C-2B758E896938}" type="pres">
      <dgm:prSet presAssocID="{EEDAA098-153F-4DE4-B841-3F5EFA5F4817}" presName="vertSpace2b" presStyleCnt="0"/>
      <dgm:spPr/>
    </dgm:pt>
    <dgm:pt modelId="{D334A404-CF55-4D3C-AA72-77076AED93AC}" type="pres">
      <dgm:prSet presAssocID="{7AEF80DF-2CD4-4F43-AA88-DACDE8B86764}" presName="horz2" presStyleCnt="0"/>
      <dgm:spPr/>
    </dgm:pt>
    <dgm:pt modelId="{AC4D2C5B-EDB2-4064-850C-AD92CBBBD46A}" type="pres">
      <dgm:prSet presAssocID="{7AEF80DF-2CD4-4F43-AA88-DACDE8B86764}" presName="horzSpace2" presStyleCnt="0"/>
      <dgm:spPr/>
    </dgm:pt>
    <dgm:pt modelId="{04402777-67D6-454F-95AF-19639688F383}" type="pres">
      <dgm:prSet presAssocID="{7AEF80DF-2CD4-4F43-AA88-DACDE8B86764}" presName="tx2" presStyleLbl="revTx" presStyleIdx="3" presStyleCnt="6"/>
      <dgm:spPr/>
    </dgm:pt>
    <dgm:pt modelId="{04242C86-84FF-4E99-AF54-3612FC32002B}" type="pres">
      <dgm:prSet presAssocID="{7AEF80DF-2CD4-4F43-AA88-DACDE8B86764}" presName="vert2" presStyleCnt="0"/>
      <dgm:spPr/>
    </dgm:pt>
    <dgm:pt modelId="{A878BC71-F356-4BB3-BBB4-263369E34C74}" type="pres">
      <dgm:prSet presAssocID="{7AEF80DF-2CD4-4F43-AA88-DACDE8B86764}" presName="thinLine2b" presStyleLbl="callout" presStyleIdx="2" presStyleCnt="4"/>
      <dgm:spPr/>
    </dgm:pt>
    <dgm:pt modelId="{D7D8C2D6-E59C-4064-AD58-225230D684D7}" type="pres">
      <dgm:prSet presAssocID="{7AEF80DF-2CD4-4F43-AA88-DACDE8B86764}" presName="vertSpace2b" presStyleCnt="0"/>
      <dgm:spPr/>
    </dgm:pt>
    <dgm:pt modelId="{9114D56A-5AE3-4CA7-B220-A9242AAFC3B6}" type="pres">
      <dgm:prSet presAssocID="{3DDC7B76-FEFE-4B16-88B0-13FC2568413D}" presName="horz2" presStyleCnt="0"/>
      <dgm:spPr/>
    </dgm:pt>
    <dgm:pt modelId="{EDDE8C03-2F57-4721-A064-F44586BE5EB9}" type="pres">
      <dgm:prSet presAssocID="{3DDC7B76-FEFE-4B16-88B0-13FC2568413D}" presName="horzSpace2" presStyleCnt="0"/>
      <dgm:spPr/>
    </dgm:pt>
    <dgm:pt modelId="{651FFADE-BB6B-4234-AFAB-4741ABADBF45}" type="pres">
      <dgm:prSet presAssocID="{3DDC7B76-FEFE-4B16-88B0-13FC2568413D}" presName="tx2" presStyleLbl="revTx" presStyleIdx="4" presStyleCnt="6" custLinFactY="-5169" custLinFactNeighborX="-813" custLinFactNeighborY="-100000"/>
      <dgm:spPr/>
    </dgm:pt>
    <dgm:pt modelId="{BD421448-1560-4581-B31B-2E5A3FA72CBA}" type="pres">
      <dgm:prSet presAssocID="{3DDC7B76-FEFE-4B16-88B0-13FC2568413D}" presName="vert2" presStyleCnt="0"/>
      <dgm:spPr/>
    </dgm:pt>
    <dgm:pt modelId="{95D6F969-B920-4314-B209-E78C5ACA01C2}" type="pres">
      <dgm:prSet presAssocID="{3DDC7B76-FEFE-4B16-88B0-13FC2568413D}" presName="thinLine2b" presStyleLbl="callout" presStyleIdx="3" presStyleCnt="4"/>
      <dgm:spPr/>
    </dgm:pt>
    <dgm:pt modelId="{34AD381A-9036-4E14-B637-4F495977A687}" type="pres">
      <dgm:prSet presAssocID="{3DDC7B76-FEFE-4B16-88B0-13FC2568413D}" presName="vertSpace2b" presStyleCnt="0"/>
      <dgm:spPr/>
    </dgm:pt>
    <dgm:pt modelId="{6EF27762-C2A3-4F3C-AD8D-2F4AD80B7577}" type="pres">
      <dgm:prSet presAssocID="{2679F9F3-8795-4A86-A219-839964674977}" presName="thickLine" presStyleLbl="alignNode1" presStyleIdx="1" presStyleCnt="2"/>
      <dgm:spPr/>
    </dgm:pt>
    <dgm:pt modelId="{B4232185-B172-4D8E-9455-BCF723D8D54D}" type="pres">
      <dgm:prSet presAssocID="{2679F9F3-8795-4A86-A219-839964674977}" presName="horz1" presStyleCnt="0"/>
      <dgm:spPr/>
    </dgm:pt>
    <dgm:pt modelId="{FCA2FEE3-EF44-4A7F-92E0-293E560756D4}" type="pres">
      <dgm:prSet presAssocID="{2679F9F3-8795-4A86-A219-839964674977}" presName="tx1" presStyleLbl="revTx" presStyleIdx="5" presStyleCnt="6"/>
      <dgm:spPr/>
    </dgm:pt>
    <dgm:pt modelId="{B26BD928-5010-4729-A311-C6B3C728032E}" type="pres">
      <dgm:prSet presAssocID="{2679F9F3-8795-4A86-A219-839964674977}" presName="vert1" presStyleCnt="0"/>
      <dgm:spPr/>
    </dgm:pt>
  </dgm:ptLst>
  <dgm:cxnLst>
    <dgm:cxn modelId="{0C01D702-A944-431A-92A2-07A5F0FD6E6F}" srcId="{58BF4F51-2F88-466D-9096-46C9D1617E21}" destId="{EEDAA098-153F-4DE4-B841-3F5EFA5F4817}" srcOrd="1" destOrd="0" parTransId="{C9783433-3EBE-44AA-9747-8C38AA5E4833}" sibTransId="{6D3E3F6B-B3CB-4362-9CBE-1DDDFC3A4847}"/>
    <dgm:cxn modelId="{0715C613-1BA3-495A-9AFE-4D26458FBCAD}" srcId="{717C5C06-BF37-4E43-BD5F-23EF89266812}" destId="{2679F9F3-8795-4A86-A219-839964674977}" srcOrd="1" destOrd="0" parTransId="{E764E668-B5C6-45DA-8606-162539D8F3A0}" sibTransId="{A2F20D06-46DB-4C57-8B41-75AFC939737C}"/>
    <dgm:cxn modelId="{7202F814-6728-4F77-9B43-C9E56BB24F28}" srcId="{58BF4F51-2F88-466D-9096-46C9D1617E21}" destId="{7AEF80DF-2CD4-4F43-AA88-DACDE8B86764}" srcOrd="2" destOrd="0" parTransId="{76A5D6F6-C907-490E-A61B-C5CF52271363}" sibTransId="{9BEE26E6-6B77-4B90-A743-78F30D1B13BA}"/>
    <dgm:cxn modelId="{099D2331-030F-4EBD-8D17-D77A87C0036A}" type="presOf" srcId="{717C5C06-BF37-4E43-BD5F-23EF89266812}" destId="{BE820D53-A674-4A5E-856E-45A5F0FCF008}" srcOrd="0" destOrd="0" presId="urn:microsoft.com/office/officeart/2008/layout/LinedList"/>
    <dgm:cxn modelId="{8C85C237-AE04-49ED-8ECC-691068CE0F60}" type="presOf" srcId="{3DDC7B76-FEFE-4B16-88B0-13FC2568413D}" destId="{651FFADE-BB6B-4234-AFAB-4741ABADBF45}" srcOrd="0" destOrd="0" presId="urn:microsoft.com/office/officeart/2008/layout/LinedList"/>
    <dgm:cxn modelId="{547BB939-D66E-4868-89EE-6B0E8B36416E}" type="presOf" srcId="{58BF4F51-2F88-466D-9096-46C9D1617E21}" destId="{6CE61A46-7226-40B5-BA40-35F963136021}" srcOrd="0" destOrd="0" presId="urn:microsoft.com/office/officeart/2008/layout/LinedList"/>
    <dgm:cxn modelId="{2C4CF88E-2DC9-4CC2-BDCE-B1CA58E6B85B}" type="presOf" srcId="{7AEF80DF-2CD4-4F43-AA88-DACDE8B86764}" destId="{04402777-67D6-454F-95AF-19639688F383}" srcOrd="0" destOrd="0" presId="urn:microsoft.com/office/officeart/2008/layout/LinedList"/>
    <dgm:cxn modelId="{035E9392-878C-41F4-A16E-FFC23185B4C7}" type="presOf" srcId="{3005135A-7506-465A-9452-21AF160F7C8B}" destId="{40A02A2D-08B5-4901-A250-23E5047A55C4}" srcOrd="0" destOrd="0" presId="urn:microsoft.com/office/officeart/2008/layout/LinedList"/>
    <dgm:cxn modelId="{24BFD9A2-ED2F-4A85-9D5C-A4952D34B4A3}" srcId="{58BF4F51-2F88-466D-9096-46C9D1617E21}" destId="{3DDC7B76-FEFE-4B16-88B0-13FC2568413D}" srcOrd="3" destOrd="0" parTransId="{94F23BD6-87CA-4B59-8B0E-27C384553F51}" sibTransId="{02C1E78D-D5AE-43A6-9AEA-1D7C46E8D40F}"/>
    <dgm:cxn modelId="{807989A9-F790-4AF8-B4D0-81F4F5EF99C6}" type="presOf" srcId="{2679F9F3-8795-4A86-A219-839964674977}" destId="{FCA2FEE3-EF44-4A7F-92E0-293E560756D4}" srcOrd="0" destOrd="0" presId="urn:microsoft.com/office/officeart/2008/layout/LinedList"/>
    <dgm:cxn modelId="{3067C2A9-35AE-4E4B-A798-6269016E55CF}" type="presOf" srcId="{EEDAA098-153F-4DE4-B841-3F5EFA5F4817}" destId="{A55F4D71-8B7F-4B9F-BF65-237A43E0608F}" srcOrd="0" destOrd="0" presId="urn:microsoft.com/office/officeart/2008/layout/LinedList"/>
    <dgm:cxn modelId="{A92D43AE-1607-4892-9EC6-3AC3D3D1F90E}" srcId="{717C5C06-BF37-4E43-BD5F-23EF89266812}" destId="{58BF4F51-2F88-466D-9096-46C9D1617E21}" srcOrd="0" destOrd="0" parTransId="{2FF2CB73-1876-427A-93CD-A389E82567A7}" sibTransId="{CAA547C0-1FE2-4321-B68E-A2E308829126}"/>
    <dgm:cxn modelId="{15AB7AD5-3C19-4511-A603-50E021A0DBFA}" srcId="{58BF4F51-2F88-466D-9096-46C9D1617E21}" destId="{3005135A-7506-465A-9452-21AF160F7C8B}" srcOrd="0" destOrd="0" parTransId="{B81DE4FE-4C2D-49F0-BC8F-13B1F5C27B93}" sibTransId="{9E36C21C-2CC6-494B-8F4A-2B8CF2528C66}"/>
    <dgm:cxn modelId="{D6689255-170D-4810-BDD4-0B66CF17440A}" type="presParOf" srcId="{BE820D53-A674-4A5E-856E-45A5F0FCF008}" destId="{E9C600A5-B8F3-4048-B115-0DB35750CF3C}" srcOrd="0" destOrd="0" presId="urn:microsoft.com/office/officeart/2008/layout/LinedList"/>
    <dgm:cxn modelId="{C55C3E1D-8758-4A18-93E1-9DB22A5B4A71}" type="presParOf" srcId="{BE820D53-A674-4A5E-856E-45A5F0FCF008}" destId="{A1CC4495-8DB2-49AB-91A0-5CEB1FC6980E}" srcOrd="1" destOrd="0" presId="urn:microsoft.com/office/officeart/2008/layout/LinedList"/>
    <dgm:cxn modelId="{CB8CECC3-2D5B-4A74-9C7A-19B50C6E8C00}" type="presParOf" srcId="{A1CC4495-8DB2-49AB-91A0-5CEB1FC6980E}" destId="{6CE61A46-7226-40B5-BA40-35F963136021}" srcOrd="0" destOrd="0" presId="urn:microsoft.com/office/officeart/2008/layout/LinedList"/>
    <dgm:cxn modelId="{7380D796-D6F8-4686-93A4-C52CA372C4F3}" type="presParOf" srcId="{A1CC4495-8DB2-49AB-91A0-5CEB1FC6980E}" destId="{687851B4-F516-41DE-B53D-0E598C35D975}" srcOrd="1" destOrd="0" presId="urn:microsoft.com/office/officeart/2008/layout/LinedList"/>
    <dgm:cxn modelId="{FCCC4AF4-7688-4583-8C38-B7D36E52F9C3}" type="presParOf" srcId="{687851B4-F516-41DE-B53D-0E598C35D975}" destId="{0C6473CD-DFD6-48D4-83BF-1971E19D23B7}" srcOrd="0" destOrd="0" presId="urn:microsoft.com/office/officeart/2008/layout/LinedList"/>
    <dgm:cxn modelId="{E0BB07AA-1F67-40EF-B0DE-281808179C29}" type="presParOf" srcId="{687851B4-F516-41DE-B53D-0E598C35D975}" destId="{4342F9F5-AACB-4A2B-816A-BC98CA91D23C}" srcOrd="1" destOrd="0" presId="urn:microsoft.com/office/officeart/2008/layout/LinedList"/>
    <dgm:cxn modelId="{CA4E2156-5616-4AD9-99BF-32A42494CC38}" type="presParOf" srcId="{4342F9F5-AACB-4A2B-816A-BC98CA91D23C}" destId="{B942B043-9FC0-4CF5-B98C-ADB3B3B7FACD}" srcOrd="0" destOrd="0" presId="urn:microsoft.com/office/officeart/2008/layout/LinedList"/>
    <dgm:cxn modelId="{E0837D9F-5D42-412F-9314-FC1CB1D64F3A}" type="presParOf" srcId="{4342F9F5-AACB-4A2B-816A-BC98CA91D23C}" destId="{40A02A2D-08B5-4901-A250-23E5047A55C4}" srcOrd="1" destOrd="0" presId="urn:microsoft.com/office/officeart/2008/layout/LinedList"/>
    <dgm:cxn modelId="{CD4EDCA9-7F52-4409-893E-6E01F4FAA933}" type="presParOf" srcId="{4342F9F5-AACB-4A2B-816A-BC98CA91D23C}" destId="{8D9ED3C7-CF69-4974-8251-228DA7F66FEE}" srcOrd="2" destOrd="0" presId="urn:microsoft.com/office/officeart/2008/layout/LinedList"/>
    <dgm:cxn modelId="{2091D36A-AD8D-4654-AE6F-56749F059E29}" type="presParOf" srcId="{687851B4-F516-41DE-B53D-0E598C35D975}" destId="{25A98475-0532-4F25-B821-DAC9B4A7D9D6}" srcOrd="2" destOrd="0" presId="urn:microsoft.com/office/officeart/2008/layout/LinedList"/>
    <dgm:cxn modelId="{627966A3-57E2-4EBC-9F40-3C1415AEFC87}" type="presParOf" srcId="{687851B4-F516-41DE-B53D-0E598C35D975}" destId="{CF46B9CA-F7C5-4A20-A3DF-F0152DF4855E}" srcOrd="3" destOrd="0" presId="urn:microsoft.com/office/officeart/2008/layout/LinedList"/>
    <dgm:cxn modelId="{EA28F32D-1262-4EF6-B57C-DB216B4569E2}" type="presParOf" srcId="{687851B4-F516-41DE-B53D-0E598C35D975}" destId="{D87A6919-B452-432D-8A5A-8BE2422CDF6B}" srcOrd="4" destOrd="0" presId="urn:microsoft.com/office/officeart/2008/layout/LinedList"/>
    <dgm:cxn modelId="{4DCD3B45-CB6B-4531-848D-B7AA15B8CD88}" type="presParOf" srcId="{D87A6919-B452-432D-8A5A-8BE2422CDF6B}" destId="{20234EC3-25F8-44EE-ADD7-7487AA600954}" srcOrd="0" destOrd="0" presId="urn:microsoft.com/office/officeart/2008/layout/LinedList"/>
    <dgm:cxn modelId="{BDA444CF-4242-44DD-B2B4-E550C8A2A0EE}" type="presParOf" srcId="{D87A6919-B452-432D-8A5A-8BE2422CDF6B}" destId="{A55F4D71-8B7F-4B9F-BF65-237A43E0608F}" srcOrd="1" destOrd="0" presId="urn:microsoft.com/office/officeart/2008/layout/LinedList"/>
    <dgm:cxn modelId="{83B62468-7830-437F-A30E-9A3741363A86}" type="presParOf" srcId="{D87A6919-B452-432D-8A5A-8BE2422CDF6B}" destId="{4BA466B3-9F3F-464C-A948-059D0D814CFC}" srcOrd="2" destOrd="0" presId="urn:microsoft.com/office/officeart/2008/layout/LinedList"/>
    <dgm:cxn modelId="{DC4E7B7D-93FB-449C-BE47-9BA4932CAFEA}" type="presParOf" srcId="{687851B4-F516-41DE-B53D-0E598C35D975}" destId="{0B952DA1-4821-499F-AE36-46159069AF2A}" srcOrd="5" destOrd="0" presId="urn:microsoft.com/office/officeart/2008/layout/LinedList"/>
    <dgm:cxn modelId="{647554F5-FFD9-4360-9FA0-BF15DD043ADD}" type="presParOf" srcId="{687851B4-F516-41DE-B53D-0E598C35D975}" destId="{F3D3D49A-295D-4E44-A80C-2B758E896938}" srcOrd="6" destOrd="0" presId="urn:microsoft.com/office/officeart/2008/layout/LinedList"/>
    <dgm:cxn modelId="{87199269-C5FC-44EB-974A-DB44F7DCEF2D}" type="presParOf" srcId="{687851B4-F516-41DE-B53D-0E598C35D975}" destId="{D334A404-CF55-4D3C-AA72-77076AED93AC}" srcOrd="7" destOrd="0" presId="urn:microsoft.com/office/officeart/2008/layout/LinedList"/>
    <dgm:cxn modelId="{57796577-1410-420B-8925-C8B356092420}" type="presParOf" srcId="{D334A404-CF55-4D3C-AA72-77076AED93AC}" destId="{AC4D2C5B-EDB2-4064-850C-AD92CBBBD46A}" srcOrd="0" destOrd="0" presId="urn:microsoft.com/office/officeart/2008/layout/LinedList"/>
    <dgm:cxn modelId="{50B9E693-E03D-4983-9FB9-225B01E81D37}" type="presParOf" srcId="{D334A404-CF55-4D3C-AA72-77076AED93AC}" destId="{04402777-67D6-454F-95AF-19639688F383}" srcOrd="1" destOrd="0" presId="urn:microsoft.com/office/officeart/2008/layout/LinedList"/>
    <dgm:cxn modelId="{F8519302-2F47-4EF9-88B7-74C70CC5E4E4}" type="presParOf" srcId="{D334A404-CF55-4D3C-AA72-77076AED93AC}" destId="{04242C86-84FF-4E99-AF54-3612FC32002B}" srcOrd="2" destOrd="0" presId="urn:microsoft.com/office/officeart/2008/layout/LinedList"/>
    <dgm:cxn modelId="{495A2B78-582E-49C7-9B62-9E1E23A8D176}" type="presParOf" srcId="{687851B4-F516-41DE-B53D-0E598C35D975}" destId="{A878BC71-F356-4BB3-BBB4-263369E34C74}" srcOrd="8" destOrd="0" presId="urn:microsoft.com/office/officeart/2008/layout/LinedList"/>
    <dgm:cxn modelId="{B3668097-D09D-4FD2-A67D-A936B17A3D0C}" type="presParOf" srcId="{687851B4-F516-41DE-B53D-0E598C35D975}" destId="{D7D8C2D6-E59C-4064-AD58-225230D684D7}" srcOrd="9" destOrd="0" presId="urn:microsoft.com/office/officeart/2008/layout/LinedList"/>
    <dgm:cxn modelId="{631B83EC-D0F4-4C31-9F44-1BD450054540}" type="presParOf" srcId="{687851B4-F516-41DE-B53D-0E598C35D975}" destId="{9114D56A-5AE3-4CA7-B220-A9242AAFC3B6}" srcOrd="10" destOrd="0" presId="urn:microsoft.com/office/officeart/2008/layout/LinedList"/>
    <dgm:cxn modelId="{8B0AFCB1-0580-412E-A44A-DB570F067246}" type="presParOf" srcId="{9114D56A-5AE3-4CA7-B220-A9242AAFC3B6}" destId="{EDDE8C03-2F57-4721-A064-F44586BE5EB9}" srcOrd="0" destOrd="0" presId="urn:microsoft.com/office/officeart/2008/layout/LinedList"/>
    <dgm:cxn modelId="{D597F4F9-1FCA-45BD-BD89-B71E06EA0BE5}" type="presParOf" srcId="{9114D56A-5AE3-4CA7-B220-A9242AAFC3B6}" destId="{651FFADE-BB6B-4234-AFAB-4741ABADBF45}" srcOrd="1" destOrd="0" presId="urn:microsoft.com/office/officeart/2008/layout/LinedList"/>
    <dgm:cxn modelId="{E35F491B-FB32-4CC0-BED7-D50DCCD97207}" type="presParOf" srcId="{9114D56A-5AE3-4CA7-B220-A9242AAFC3B6}" destId="{BD421448-1560-4581-B31B-2E5A3FA72CBA}" srcOrd="2" destOrd="0" presId="urn:microsoft.com/office/officeart/2008/layout/LinedList"/>
    <dgm:cxn modelId="{68F65BE2-DA43-4FFA-9EBF-0EDE8F6ACC3A}" type="presParOf" srcId="{687851B4-F516-41DE-B53D-0E598C35D975}" destId="{95D6F969-B920-4314-B209-E78C5ACA01C2}" srcOrd="11" destOrd="0" presId="urn:microsoft.com/office/officeart/2008/layout/LinedList"/>
    <dgm:cxn modelId="{9B633BE1-2E07-4DE0-BF3D-4237AFBE816A}" type="presParOf" srcId="{687851B4-F516-41DE-B53D-0E598C35D975}" destId="{34AD381A-9036-4E14-B637-4F495977A687}" srcOrd="12" destOrd="0" presId="urn:microsoft.com/office/officeart/2008/layout/LinedList"/>
    <dgm:cxn modelId="{6EE25447-AC71-4676-ACB6-1AF7B39BA1A9}" type="presParOf" srcId="{BE820D53-A674-4A5E-856E-45A5F0FCF008}" destId="{6EF27762-C2A3-4F3C-AD8D-2F4AD80B7577}" srcOrd="2" destOrd="0" presId="urn:microsoft.com/office/officeart/2008/layout/LinedList"/>
    <dgm:cxn modelId="{E6315188-E327-46F4-912D-843BC50D4197}" type="presParOf" srcId="{BE820D53-A674-4A5E-856E-45A5F0FCF008}" destId="{B4232185-B172-4D8E-9455-BCF723D8D54D}" srcOrd="3" destOrd="0" presId="urn:microsoft.com/office/officeart/2008/layout/LinedList"/>
    <dgm:cxn modelId="{117D9B38-1F77-45E1-845C-E35240559081}" type="presParOf" srcId="{B4232185-B172-4D8E-9455-BCF723D8D54D}" destId="{FCA2FEE3-EF44-4A7F-92E0-293E560756D4}" srcOrd="0" destOrd="0" presId="urn:microsoft.com/office/officeart/2008/layout/LinedList"/>
    <dgm:cxn modelId="{9F1D9D74-FB7E-41B8-8BD7-6BD8E93F1B72}" type="presParOf" srcId="{B4232185-B172-4D8E-9455-BCF723D8D54D}" destId="{B26BD928-5010-4729-A311-C6B3C728032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5C160E-9453-4D86-A796-DD8CF708522B}">
      <dsp:nvSpPr>
        <dsp:cNvPr id="0" name=""/>
        <dsp:cNvSpPr/>
      </dsp:nvSpPr>
      <dsp:spPr>
        <a:xfrm>
          <a:off x="375048" y="394788"/>
          <a:ext cx="1166625" cy="11666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4CD593-77AC-498B-9181-0C2247D97500}">
      <dsp:nvSpPr>
        <dsp:cNvPr id="0" name=""/>
        <dsp:cNvSpPr/>
      </dsp:nvSpPr>
      <dsp:spPr>
        <a:xfrm>
          <a:off x="623673" y="643414"/>
          <a:ext cx="669375" cy="6693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C4E490-6033-438B-964A-61B430379239}">
      <dsp:nvSpPr>
        <dsp:cNvPr id="0" name=""/>
        <dsp:cNvSpPr/>
      </dsp:nvSpPr>
      <dsp:spPr>
        <a:xfrm>
          <a:off x="2110" y="1924789"/>
          <a:ext cx="191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>
              <a:solidFill>
                <a:schemeClr val="bg1"/>
              </a:solidFill>
            </a:rPr>
            <a:t>Digital Enabling Environment</a:t>
          </a:r>
          <a:endParaRPr lang="en-LC" sz="1300" kern="1200">
            <a:solidFill>
              <a:schemeClr val="bg1"/>
            </a:solidFill>
          </a:endParaRPr>
        </a:p>
      </dsp:txBody>
      <dsp:txXfrm>
        <a:off x="2110" y="1924789"/>
        <a:ext cx="1912500" cy="720000"/>
      </dsp:txXfrm>
    </dsp:sp>
    <dsp:sp modelId="{11696A70-1AE8-4DAB-AE97-F28CED19D225}">
      <dsp:nvSpPr>
        <dsp:cNvPr id="0" name=""/>
        <dsp:cNvSpPr/>
      </dsp:nvSpPr>
      <dsp:spPr>
        <a:xfrm>
          <a:off x="2622235" y="394788"/>
          <a:ext cx="1166625" cy="11666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6D861F-91AD-4C05-8223-8CC3274B18CF}">
      <dsp:nvSpPr>
        <dsp:cNvPr id="0" name=""/>
        <dsp:cNvSpPr/>
      </dsp:nvSpPr>
      <dsp:spPr>
        <a:xfrm>
          <a:off x="2870860" y="643414"/>
          <a:ext cx="669375" cy="6693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713605-25C9-4DCE-88B2-C31B087BDFDB}">
      <dsp:nvSpPr>
        <dsp:cNvPr id="0" name=""/>
        <dsp:cNvSpPr/>
      </dsp:nvSpPr>
      <dsp:spPr>
        <a:xfrm>
          <a:off x="2249298" y="1924789"/>
          <a:ext cx="191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>
              <a:solidFill>
                <a:schemeClr val="bg1"/>
              </a:solidFill>
            </a:rPr>
            <a:t>Digital Government Infrastructure, Platforms and Services</a:t>
          </a:r>
          <a:endParaRPr lang="en-LC" sz="1300" kern="1200">
            <a:solidFill>
              <a:schemeClr val="bg1"/>
            </a:solidFill>
          </a:endParaRPr>
        </a:p>
      </dsp:txBody>
      <dsp:txXfrm>
        <a:off x="2249298" y="1924789"/>
        <a:ext cx="1912500" cy="720000"/>
      </dsp:txXfrm>
    </dsp:sp>
    <dsp:sp modelId="{36E41506-F0C5-4337-AA3C-E4A9ACF31C2A}">
      <dsp:nvSpPr>
        <dsp:cNvPr id="0" name=""/>
        <dsp:cNvSpPr/>
      </dsp:nvSpPr>
      <dsp:spPr>
        <a:xfrm>
          <a:off x="4869423" y="394788"/>
          <a:ext cx="1166625" cy="11666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4D2306-1855-4AB6-ABC6-8EA42C55497C}">
      <dsp:nvSpPr>
        <dsp:cNvPr id="0" name=""/>
        <dsp:cNvSpPr/>
      </dsp:nvSpPr>
      <dsp:spPr>
        <a:xfrm>
          <a:off x="5118048" y="643414"/>
          <a:ext cx="669375" cy="6693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4149FB-37C1-4220-9402-F0A31D50643E}">
      <dsp:nvSpPr>
        <dsp:cNvPr id="0" name=""/>
        <dsp:cNvSpPr/>
      </dsp:nvSpPr>
      <dsp:spPr>
        <a:xfrm>
          <a:off x="4496485" y="1924789"/>
          <a:ext cx="191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>
              <a:solidFill>
                <a:schemeClr val="bg1"/>
              </a:solidFill>
            </a:rPr>
            <a:t>Digital Skills and Technology Adoption  </a:t>
          </a:r>
          <a:endParaRPr lang="en-LC" sz="1300" kern="1200">
            <a:solidFill>
              <a:schemeClr val="bg1"/>
            </a:solidFill>
          </a:endParaRPr>
        </a:p>
      </dsp:txBody>
      <dsp:txXfrm>
        <a:off x="4496485" y="1924789"/>
        <a:ext cx="19125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F3C7E5-1FF2-402D-8547-3AD3672ACD00}">
      <dsp:nvSpPr>
        <dsp:cNvPr id="0" name=""/>
        <dsp:cNvSpPr/>
      </dsp:nvSpPr>
      <dsp:spPr>
        <a:xfrm>
          <a:off x="5050" y="65216"/>
          <a:ext cx="604652" cy="6046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8DE184-BD0C-4601-A165-84528D8333F7}">
      <dsp:nvSpPr>
        <dsp:cNvPr id="0" name=""/>
        <dsp:cNvSpPr/>
      </dsp:nvSpPr>
      <dsp:spPr>
        <a:xfrm>
          <a:off x="5050" y="871310"/>
          <a:ext cx="1727578" cy="673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b="1" kern="1200"/>
            <a:t>General Benefits of NAF for Citizens</a:t>
          </a:r>
          <a:endParaRPr lang="en-US" sz="1600" kern="1200"/>
        </a:p>
      </dsp:txBody>
      <dsp:txXfrm>
        <a:off x="5050" y="871310"/>
        <a:ext cx="1727578" cy="673148"/>
      </dsp:txXfrm>
    </dsp:sp>
    <dsp:sp modelId="{EFF50AC5-A509-44BE-BDBA-478F1F44DE04}">
      <dsp:nvSpPr>
        <dsp:cNvPr id="0" name=""/>
        <dsp:cNvSpPr/>
      </dsp:nvSpPr>
      <dsp:spPr>
        <a:xfrm>
          <a:off x="5050" y="1638152"/>
          <a:ext cx="1727578" cy="3111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Secure and Simplified Access:</a:t>
          </a:r>
          <a:r>
            <a:rPr lang="en-US" sz="1200" kern="1200"/>
            <a:t> One digital identity for all government services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Faster Service Delivery:</a:t>
          </a:r>
          <a:r>
            <a:rPr lang="en-US" sz="1200" kern="1200"/>
            <a:t> Reduced wait times and paperwork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Increased Privacy &amp; Security:</a:t>
          </a:r>
          <a:r>
            <a:rPr lang="en-US" sz="1200" kern="1200"/>
            <a:t> Protection of personal data against fraud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Convenience:</a:t>
          </a:r>
          <a:r>
            <a:rPr lang="en-US" sz="1200" kern="1200"/>
            <a:t> 24/7 access to services from anywhere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Interoperability:</a:t>
          </a:r>
          <a:r>
            <a:rPr lang="en-US" sz="1200" kern="1200"/>
            <a:t> Use the same authentication across multiple platforms</a:t>
          </a:r>
        </a:p>
      </dsp:txBody>
      <dsp:txXfrm>
        <a:off x="5050" y="1638152"/>
        <a:ext cx="1727578" cy="3111700"/>
      </dsp:txXfrm>
    </dsp:sp>
    <dsp:sp modelId="{EC5E7E44-9244-42E8-8237-75355DAF1DD6}">
      <dsp:nvSpPr>
        <dsp:cNvPr id="0" name=""/>
        <dsp:cNvSpPr/>
      </dsp:nvSpPr>
      <dsp:spPr>
        <a:xfrm>
          <a:off x="2034954" y="65216"/>
          <a:ext cx="604652" cy="604652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A53E9E-566E-4F1B-9496-21DD5CC8DF84}">
      <dsp:nvSpPr>
        <dsp:cNvPr id="0" name=""/>
        <dsp:cNvSpPr/>
      </dsp:nvSpPr>
      <dsp:spPr>
        <a:xfrm>
          <a:off x="2034954" y="871310"/>
          <a:ext cx="1727578" cy="673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b="1" kern="1200"/>
            <a:t>NAF Enhances Online Security</a:t>
          </a:r>
          <a:endParaRPr lang="en-US" sz="1600" kern="1200"/>
        </a:p>
      </dsp:txBody>
      <dsp:txXfrm>
        <a:off x="2034954" y="871310"/>
        <a:ext cx="1727578" cy="673148"/>
      </dsp:txXfrm>
    </dsp:sp>
    <dsp:sp modelId="{22D3A19F-0FE2-46D5-A19F-1475A4060ECF}">
      <dsp:nvSpPr>
        <dsp:cNvPr id="0" name=""/>
        <dsp:cNvSpPr/>
      </dsp:nvSpPr>
      <dsp:spPr>
        <a:xfrm>
          <a:off x="2034954" y="1638152"/>
          <a:ext cx="1727578" cy="3111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Protects against identity theft and fraud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Ensures secure authentication with multiple verification layers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Reduces risks of unauthorized access to personal records</a:t>
          </a:r>
        </a:p>
      </dsp:txBody>
      <dsp:txXfrm>
        <a:off x="2034954" y="1638152"/>
        <a:ext cx="1727578" cy="3111700"/>
      </dsp:txXfrm>
    </dsp:sp>
    <dsp:sp modelId="{19E6B5B3-3E82-436C-8F4B-652F7DF2D7E2}">
      <dsp:nvSpPr>
        <dsp:cNvPr id="0" name=""/>
        <dsp:cNvSpPr/>
      </dsp:nvSpPr>
      <dsp:spPr>
        <a:xfrm>
          <a:off x="4064858" y="65216"/>
          <a:ext cx="604652" cy="6046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66416A-C2F4-4EA2-9A7F-48AD8D96C51E}">
      <dsp:nvSpPr>
        <dsp:cNvPr id="0" name=""/>
        <dsp:cNvSpPr/>
      </dsp:nvSpPr>
      <dsp:spPr>
        <a:xfrm>
          <a:off x="4064858" y="871310"/>
          <a:ext cx="1727578" cy="673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b="1" kern="1200"/>
            <a:t>Convenience &amp; Accessibility</a:t>
          </a:r>
          <a:endParaRPr lang="en-US" sz="1600" kern="1200"/>
        </a:p>
      </dsp:txBody>
      <dsp:txXfrm>
        <a:off x="4064858" y="871310"/>
        <a:ext cx="1727578" cy="673148"/>
      </dsp:txXfrm>
    </dsp:sp>
    <dsp:sp modelId="{36A81ED3-C6E4-4E1E-9B04-3FF8019BA7D7}">
      <dsp:nvSpPr>
        <dsp:cNvPr id="0" name=""/>
        <dsp:cNvSpPr/>
      </dsp:nvSpPr>
      <dsp:spPr>
        <a:xfrm>
          <a:off x="4064858" y="1638152"/>
          <a:ext cx="1727578" cy="3111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Access services from home without visiting government offices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Mobile and web-based authentication for flexibility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Reduces the need for multiple logins across different services</a:t>
          </a:r>
        </a:p>
      </dsp:txBody>
      <dsp:txXfrm>
        <a:off x="4064858" y="1638152"/>
        <a:ext cx="1727578" cy="3111700"/>
      </dsp:txXfrm>
    </dsp:sp>
    <dsp:sp modelId="{0C9E80E0-67D9-4F1B-B541-563AA8BE1C62}">
      <dsp:nvSpPr>
        <dsp:cNvPr id="0" name=""/>
        <dsp:cNvSpPr/>
      </dsp:nvSpPr>
      <dsp:spPr>
        <a:xfrm>
          <a:off x="6094763" y="65216"/>
          <a:ext cx="604652" cy="604652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62C729-E198-4361-911A-6F8B9D27DB0F}">
      <dsp:nvSpPr>
        <dsp:cNvPr id="0" name=""/>
        <dsp:cNvSpPr/>
      </dsp:nvSpPr>
      <dsp:spPr>
        <a:xfrm>
          <a:off x="6094763" y="871310"/>
          <a:ext cx="1727578" cy="673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b="1" kern="1200"/>
            <a:t>Improved Public Service Experience</a:t>
          </a:r>
          <a:endParaRPr lang="en-US" sz="1600" kern="1200"/>
        </a:p>
      </dsp:txBody>
      <dsp:txXfrm>
        <a:off x="6094763" y="871310"/>
        <a:ext cx="1727578" cy="673148"/>
      </dsp:txXfrm>
    </dsp:sp>
    <dsp:sp modelId="{1293246C-E5FD-485C-B29C-F63448AB4167}">
      <dsp:nvSpPr>
        <dsp:cNvPr id="0" name=""/>
        <dsp:cNvSpPr/>
      </dsp:nvSpPr>
      <dsp:spPr>
        <a:xfrm>
          <a:off x="6094763" y="1638152"/>
          <a:ext cx="1727578" cy="3111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Citizens receive faster approvals for government applications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Increased transparency in service requests and processing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Reduced duplication of records and information</a:t>
          </a:r>
        </a:p>
      </dsp:txBody>
      <dsp:txXfrm>
        <a:off x="6094763" y="1638152"/>
        <a:ext cx="1727578" cy="3111700"/>
      </dsp:txXfrm>
    </dsp:sp>
    <dsp:sp modelId="{72820932-24A5-4ADA-B406-CBA4B4E0823D}">
      <dsp:nvSpPr>
        <dsp:cNvPr id="0" name=""/>
        <dsp:cNvSpPr/>
      </dsp:nvSpPr>
      <dsp:spPr>
        <a:xfrm>
          <a:off x="8124667" y="65216"/>
          <a:ext cx="604652" cy="6046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668072-7A54-42ED-A5FA-45832C4B069B}">
      <dsp:nvSpPr>
        <dsp:cNvPr id="0" name=""/>
        <dsp:cNvSpPr/>
      </dsp:nvSpPr>
      <dsp:spPr>
        <a:xfrm>
          <a:off x="8124667" y="871310"/>
          <a:ext cx="1727578" cy="673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b="1" kern="1200"/>
            <a:t>NAF Empowers Digital Inclusion</a:t>
          </a:r>
          <a:endParaRPr lang="en-US" sz="1600" kern="1200"/>
        </a:p>
      </dsp:txBody>
      <dsp:txXfrm>
        <a:off x="8124667" y="871310"/>
        <a:ext cx="1727578" cy="673148"/>
      </dsp:txXfrm>
    </dsp:sp>
    <dsp:sp modelId="{59A1D66E-811C-470F-8E7A-40045793E77B}">
      <dsp:nvSpPr>
        <dsp:cNvPr id="0" name=""/>
        <dsp:cNvSpPr/>
      </dsp:nvSpPr>
      <dsp:spPr>
        <a:xfrm>
          <a:off x="8124667" y="1638152"/>
          <a:ext cx="1727578" cy="3111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Encourages broader participation in digital government services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Bridges the digital divide by ensuring everyone has a secure ID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Promotes trust and confidence in online transactions</a:t>
          </a:r>
        </a:p>
      </dsp:txBody>
      <dsp:txXfrm>
        <a:off x="8124667" y="1638152"/>
        <a:ext cx="1727578" cy="3111700"/>
      </dsp:txXfrm>
    </dsp:sp>
    <dsp:sp modelId="{9D118978-B9CA-4A47-9402-14777D35D842}">
      <dsp:nvSpPr>
        <dsp:cNvPr id="0" name=""/>
        <dsp:cNvSpPr/>
      </dsp:nvSpPr>
      <dsp:spPr>
        <a:xfrm>
          <a:off x="10154571" y="65216"/>
          <a:ext cx="604652" cy="604652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6E7079-D2E0-4B19-A1F1-330F2CC88C10}">
      <dsp:nvSpPr>
        <dsp:cNvPr id="0" name=""/>
        <dsp:cNvSpPr/>
      </dsp:nvSpPr>
      <dsp:spPr>
        <a:xfrm>
          <a:off x="10154571" y="871310"/>
          <a:ext cx="1727578" cy="673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b="1" kern="1200"/>
            <a:t>Citizens Can Enroll in NAF</a:t>
          </a:r>
          <a:endParaRPr lang="en-US" sz="1600" kern="1200"/>
        </a:p>
      </dsp:txBody>
      <dsp:txXfrm>
        <a:off x="10154571" y="871310"/>
        <a:ext cx="1727578" cy="673148"/>
      </dsp:txXfrm>
    </dsp:sp>
    <dsp:sp modelId="{74F4B7BE-5614-437C-B935-93D6AB972057}">
      <dsp:nvSpPr>
        <dsp:cNvPr id="0" name=""/>
        <dsp:cNvSpPr/>
      </dsp:nvSpPr>
      <dsp:spPr>
        <a:xfrm>
          <a:off x="10154571" y="1638152"/>
          <a:ext cx="1727578" cy="3111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New Users:</a:t>
          </a:r>
          <a:r>
            <a:rPr lang="en-US" sz="1200" kern="1200"/>
            <a:t> Required to complete the authentication process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Existing Users:</a:t>
          </a:r>
          <a:r>
            <a:rPr lang="en-US" sz="1200" kern="1200"/>
            <a:t> Must update their data on the DigiGov platform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Easy Enrollment Process:</a:t>
          </a:r>
          <a:r>
            <a:rPr lang="en-US" sz="1200" kern="1200"/>
            <a:t> Step-by-step guide to signing up</a:t>
          </a:r>
        </a:p>
      </dsp:txBody>
      <dsp:txXfrm>
        <a:off x="10154571" y="1638152"/>
        <a:ext cx="1727578" cy="31117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C600A5-B8F3-4048-B115-0DB35750CF3C}">
      <dsp:nvSpPr>
        <dsp:cNvPr id="0" name=""/>
        <dsp:cNvSpPr/>
      </dsp:nvSpPr>
      <dsp:spPr>
        <a:xfrm>
          <a:off x="0" y="0"/>
          <a:ext cx="119355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E61A46-7226-40B5-BA40-35F963136021}">
      <dsp:nvSpPr>
        <dsp:cNvPr id="0" name=""/>
        <dsp:cNvSpPr/>
      </dsp:nvSpPr>
      <dsp:spPr>
        <a:xfrm>
          <a:off x="0" y="0"/>
          <a:ext cx="2387112" cy="2765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/>
            <a:t>Social Media</a:t>
          </a:r>
        </a:p>
      </dsp:txBody>
      <dsp:txXfrm>
        <a:off x="0" y="0"/>
        <a:ext cx="2387112" cy="2765505"/>
      </dsp:txXfrm>
    </dsp:sp>
    <dsp:sp modelId="{40A02A2D-08B5-4901-A250-23E5047A55C4}">
      <dsp:nvSpPr>
        <dsp:cNvPr id="0" name=""/>
        <dsp:cNvSpPr/>
      </dsp:nvSpPr>
      <dsp:spPr>
        <a:xfrm>
          <a:off x="2489972" y="62912"/>
          <a:ext cx="9369414" cy="650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Facebook</a:t>
          </a:r>
          <a:r>
            <a:rPr lang="en-US" sz="1800" kern="1200" dirty="0"/>
            <a:t>: </a:t>
          </a:r>
          <a:r>
            <a:rPr lang="en-US" sz="1800" kern="1200" dirty="0">
              <a:hlinkClick xmlns:r="http://schemas.openxmlformats.org/officeDocument/2006/relationships" r:id="rId1"/>
            </a:rPr>
            <a:t>https://www.facebook.com/digiGovStLucia/</a:t>
          </a:r>
          <a:r>
            <a:rPr lang="en-US" sz="1800" kern="1200" dirty="0"/>
            <a:t>  </a:t>
          </a:r>
        </a:p>
      </dsp:txBody>
      <dsp:txXfrm>
        <a:off x="2489972" y="62912"/>
        <a:ext cx="9369414" cy="650190"/>
      </dsp:txXfrm>
    </dsp:sp>
    <dsp:sp modelId="{25A98475-0532-4F25-B821-DAC9B4A7D9D6}">
      <dsp:nvSpPr>
        <dsp:cNvPr id="0" name=""/>
        <dsp:cNvSpPr/>
      </dsp:nvSpPr>
      <dsp:spPr>
        <a:xfrm>
          <a:off x="2387112" y="682700"/>
          <a:ext cx="95484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5F4D71-8B7F-4B9F-BF65-237A43E0608F}">
      <dsp:nvSpPr>
        <dsp:cNvPr id="0" name=""/>
        <dsp:cNvSpPr/>
      </dsp:nvSpPr>
      <dsp:spPr>
        <a:xfrm>
          <a:off x="2489972" y="701542"/>
          <a:ext cx="9369414" cy="650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Twitter: </a:t>
          </a:r>
          <a:r>
            <a:rPr lang="en-US" sz="1800" kern="1200" dirty="0" err="1">
              <a:hlinkClick xmlns:r="http://schemas.openxmlformats.org/officeDocument/2006/relationships" r:id="rId2"/>
            </a:rPr>
            <a:t>digigovslu</a:t>
          </a:r>
          <a:r>
            <a:rPr lang="en-US" sz="1800" kern="1200" dirty="0">
              <a:hlinkClick xmlns:r="http://schemas.openxmlformats.org/officeDocument/2006/relationships" r:id="rId2"/>
            </a:rPr>
            <a:t> (@</a:t>
          </a:r>
          <a:r>
            <a:rPr lang="en-US" sz="1800" kern="1200" dirty="0" err="1">
              <a:hlinkClick xmlns:r="http://schemas.openxmlformats.org/officeDocument/2006/relationships" r:id="rId2"/>
            </a:rPr>
            <a:t>digigovslu</a:t>
          </a:r>
          <a:r>
            <a:rPr lang="en-US" sz="1800" kern="1200" dirty="0">
              <a:hlinkClick xmlns:r="http://schemas.openxmlformats.org/officeDocument/2006/relationships" r:id="rId2"/>
            </a:rPr>
            <a:t>) / Twitter</a:t>
          </a:r>
          <a:r>
            <a:rPr lang="en-US" sz="1800" kern="1200" dirty="0"/>
            <a:t> </a:t>
          </a:r>
        </a:p>
      </dsp:txBody>
      <dsp:txXfrm>
        <a:off x="2489972" y="701542"/>
        <a:ext cx="9369414" cy="650190"/>
      </dsp:txXfrm>
    </dsp:sp>
    <dsp:sp modelId="{0B952DA1-4821-499F-AE36-46159069AF2A}">
      <dsp:nvSpPr>
        <dsp:cNvPr id="0" name=""/>
        <dsp:cNvSpPr/>
      </dsp:nvSpPr>
      <dsp:spPr>
        <a:xfrm>
          <a:off x="2387112" y="1365400"/>
          <a:ext cx="95484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402777-67D6-454F-95AF-19639688F383}">
      <dsp:nvSpPr>
        <dsp:cNvPr id="0" name=""/>
        <dsp:cNvSpPr/>
      </dsp:nvSpPr>
      <dsp:spPr>
        <a:xfrm>
          <a:off x="2566145" y="1397910"/>
          <a:ext cx="9369414" cy="650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2566145" y="1397910"/>
        <a:ext cx="9369414" cy="650190"/>
      </dsp:txXfrm>
    </dsp:sp>
    <dsp:sp modelId="{A878BC71-F356-4BB3-BBB4-263369E34C74}">
      <dsp:nvSpPr>
        <dsp:cNvPr id="0" name=""/>
        <dsp:cNvSpPr/>
      </dsp:nvSpPr>
      <dsp:spPr>
        <a:xfrm>
          <a:off x="2387112" y="2048101"/>
          <a:ext cx="95484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1FFADE-BB6B-4234-AFAB-4741ABADBF45}">
      <dsp:nvSpPr>
        <dsp:cNvPr id="0" name=""/>
        <dsp:cNvSpPr/>
      </dsp:nvSpPr>
      <dsp:spPr>
        <a:xfrm>
          <a:off x="2489972" y="1396811"/>
          <a:ext cx="9369414" cy="650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Instagram</a:t>
          </a:r>
          <a:r>
            <a:rPr lang="en-US" sz="1800" kern="1200" dirty="0"/>
            <a:t>: </a:t>
          </a:r>
          <a:r>
            <a:rPr lang="pt-BR" sz="1800" kern="1200" dirty="0">
              <a:hlinkClick xmlns:r="http://schemas.openxmlformats.org/officeDocument/2006/relationships" r:id="rId3"/>
            </a:rPr>
            <a:t>DigiGov Saint Lucia (@digigovslu) • Instagram photos and videos</a:t>
          </a:r>
          <a:r>
            <a:rPr lang="en-US" sz="1800" kern="1200" dirty="0"/>
            <a:t>		</a:t>
          </a:r>
        </a:p>
      </dsp:txBody>
      <dsp:txXfrm>
        <a:off x="2489972" y="1396811"/>
        <a:ext cx="9369414" cy="650190"/>
      </dsp:txXfrm>
    </dsp:sp>
    <dsp:sp modelId="{95D6F969-B920-4314-B209-E78C5ACA01C2}">
      <dsp:nvSpPr>
        <dsp:cNvPr id="0" name=""/>
        <dsp:cNvSpPr/>
      </dsp:nvSpPr>
      <dsp:spPr>
        <a:xfrm>
          <a:off x="2387112" y="2730801"/>
          <a:ext cx="95484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F27762-C2A3-4F3C-AD8D-2F4AD80B7577}">
      <dsp:nvSpPr>
        <dsp:cNvPr id="0" name=""/>
        <dsp:cNvSpPr/>
      </dsp:nvSpPr>
      <dsp:spPr>
        <a:xfrm>
          <a:off x="0" y="2765505"/>
          <a:ext cx="119355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A2FEE3-EF44-4A7F-92E0-293E560756D4}">
      <dsp:nvSpPr>
        <dsp:cNvPr id="0" name=""/>
        <dsp:cNvSpPr/>
      </dsp:nvSpPr>
      <dsp:spPr>
        <a:xfrm>
          <a:off x="0" y="2765505"/>
          <a:ext cx="2387112" cy="2765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/>
            <a:t>WhatsApp</a:t>
          </a:r>
        </a:p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b="1" kern="1200" dirty="0"/>
        </a:p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/>
            <a:t>Email </a:t>
          </a:r>
          <a:r>
            <a:rPr lang="en-US" sz="3500" kern="1200" dirty="0"/>
            <a:t>	</a:t>
          </a:r>
        </a:p>
      </dsp:txBody>
      <dsp:txXfrm>
        <a:off x="0" y="2765505"/>
        <a:ext cx="2387112" cy="27655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#1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BFDB7-ACDB-452C-8BD1-CC8ECF932D9B}" type="datetimeFigureOut">
              <a:rPr lang="en-US" smtClean="0"/>
              <a:t>4/29/25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5A84C-51C8-4724-8FB6-6E23AD50E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01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69DCE7-7051-4430-81C2-B9574CD2AE46}" type="slidenum">
              <a:rPr kumimoji="0" lang="en-L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LC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5669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184CE6AB-45E2-DB60-06D6-D17B5C4315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095F3FD5-B2A1-8F81-7528-9C43F23B21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F5622274-3354-CD4F-29BC-3B8DC5AD94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fld id="{405712BE-9061-4421-A188-DF9BBD416A35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Google Shape;233;p11:notes">
            <a:extLst>
              <a:ext uri="{FF2B5EF4-FFF2-40B4-BE49-F238E27FC236}">
                <a16:creationId xmlns:a16="http://schemas.microsoft.com/office/drawing/2014/main" id="{167416D9-99E3-5199-3A48-A6ED5D4261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6627" name="Google Shape;234;p11:notes">
            <a:extLst>
              <a:ext uri="{FF2B5EF4-FFF2-40B4-BE49-F238E27FC236}">
                <a16:creationId xmlns:a16="http://schemas.microsoft.com/office/drawing/2014/main" id="{95CC6439-6EF4-7072-6652-9EA2051E0A7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B05E9E22-177F-2388-75D7-D3FEC184D2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95C00918-9272-0481-5AC2-8A635A10C2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762903E6-46F8-709F-E718-31D7C83E00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fld id="{5121C472-36F0-4712-89F5-41872BCA5D1D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D0ACE-6CD1-A057-33A1-2779D2EC4B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A1DC38-37EC-7E54-0CF7-FF4F2A4B6B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B3EDC2-D34E-740C-D68B-528877948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1426F-C06B-48F6-AE95-1B402AA9E205}" type="datetimeFigureOut">
              <a:rPr lang="en-US" smtClean="0"/>
              <a:t>4/29/25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DBD07-E151-A8A2-55D7-DC08667DE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FF25B-79A1-F2E5-332A-6CFB57FD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0618E-21C7-4333-A0D5-AC0277FBF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013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6D7C7-473D-977E-4107-10219BEBD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711E58-98D0-2FFB-A41C-90C7D383F2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D2865-2059-E720-06B8-496C28986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1426F-C06B-48F6-AE95-1B402AA9E205}" type="datetimeFigureOut">
              <a:rPr lang="en-US" smtClean="0"/>
              <a:t>4/29/25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AB75D-CB7A-36B1-1F46-F223F9CDD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40E9C-BACE-BE28-9BFA-252ED544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0618E-21C7-4333-A0D5-AC0277FBF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241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A68E2B-0DA9-F879-2CAB-BAF9F13506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ED84F0-0382-2C79-F17F-5FD776CE6C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E94A57-AA6E-0BB2-7CD3-7F2BCC0C0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1426F-C06B-48F6-AE95-1B402AA9E205}" type="datetimeFigureOut">
              <a:rPr lang="en-US" smtClean="0"/>
              <a:t>4/29/25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5D6AF-5681-727F-1426-29548C7FD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ADF2AA-08F4-5222-978A-DE3D9937F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0618E-21C7-4333-A0D5-AC0277FBF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464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29650-A652-FD67-7780-DFDCA3564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FCE36639-C1CF-424D-A529-BA1F75705F3F}" type="datetimeFigureOut">
              <a:rPr lang="en-US"/>
              <a:pPr>
                <a:defRPr/>
              </a:pPr>
              <a:t>4/29/25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2F2D2-C478-2533-C197-F49FE368D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E79E3-4265-ECDE-81E8-7BCB0E602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C45CF-0B0A-4DD4-B634-227D37A0C9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4747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D7D7E0-804E-E44B-80DB-7F9F288CC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73D40EA-AC03-4F14-A17C-155BA805B232}" type="datetimeFigureOut">
              <a:rPr lang="en-US"/>
              <a:pPr>
                <a:defRPr/>
              </a:pPr>
              <a:t>4/29/25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30556B-0C02-A93B-2948-1EA9C9E02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A899B-94F8-BAD2-3C2E-53D3B9291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4E66BA-177A-476B-BF6A-74573D134D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1901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639313-5F67-7C52-B616-C1307553D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F0EB6AEF-EADD-4001-AED8-A7B50FD56C01}" type="datetimeFigureOut">
              <a:rPr lang="en-US"/>
              <a:pPr>
                <a:defRPr/>
              </a:pPr>
              <a:t>4/29/25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2561C5-A90D-B267-DE2C-B4FDE1AF9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DBB30-1A4D-2398-C1FE-F3DC7F201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C8E8B-DDFF-4EF0-AF30-50E5A1AB56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6137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55F916-34A8-4E24-57AC-7C408D25F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0EF41E42-F9E7-48F6-AC01-0C4634DA7972}" type="datetimeFigureOut">
              <a:rPr lang="en-US"/>
              <a:pPr>
                <a:defRPr/>
              </a:pPr>
              <a:t>4/29/25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D54336-057D-228C-5D15-37065145D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669EF5-44DF-3943-8B0C-F9F23D894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C211E0-173B-4D6B-8AB2-F6E3980E2B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9783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A2448B-FAAE-12CE-CFE8-CBC56F3B0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E6FA0D33-F101-4AA2-B7AF-77A132293F67}" type="datetimeFigureOut">
              <a:rPr lang="en-US"/>
              <a:pPr>
                <a:defRPr/>
              </a:pPr>
              <a:t>4/29/25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AA5BA4-128B-2FAD-6A34-DFBBD7BBC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20CC79-3E71-C1B6-024D-A028F3E0D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BF51F-A262-4033-B81E-D0497B2843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721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52DC2A-B26A-3616-EE15-266B8746D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1B17E7E1-D252-42AB-AD6E-A724A62DCB64}" type="datetimeFigureOut">
              <a:rPr lang="en-US"/>
              <a:pPr>
                <a:defRPr/>
              </a:pPr>
              <a:t>4/29/25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94DC3C-C98C-549A-DE77-87C9DB57B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2DBF60-514C-BD59-F864-7F74836AC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4BC2EA-C113-43B3-A18B-B8D341AAFA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79214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ABD805-9EFC-0D87-EA24-1135911A3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25F1C9B5-1BCD-464A-B260-4AAEF5D5054C}" type="datetimeFigureOut">
              <a:rPr lang="en-US"/>
              <a:pPr>
                <a:defRPr/>
              </a:pPr>
              <a:t>4/29/25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9CC5E0-DDE9-A592-41AB-DD15244C8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18C0B-129B-A23E-348F-87F3D0736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5D517C-8420-42B1-8F21-0E6DCEE367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10777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56B260-762D-067F-ADFF-5205FDFBC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CF7DA34A-FEAE-46B7-9D29-B81C730C6C49}" type="datetimeFigureOut">
              <a:rPr lang="en-US"/>
              <a:pPr>
                <a:defRPr/>
              </a:pPr>
              <a:t>4/29/25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DFBE2-EFB0-5463-1129-CBD80D67F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044200-04B7-2A3E-2B8D-0AB94DEB5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EFF60-CF99-4E21-9868-EAEAC1BDF7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97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DAED0-E847-5FBF-CFDD-3FA2E04E6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EFCAC-75AC-353C-2E94-D89D9FC26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82D68-1595-8BF8-5869-5E9D838E0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1426F-C06B-48F6-AE95-1B402AA9E205}" type="datetimeFigureOut">
              <a:rPr lang="en-US" smtClean="0"/>
              <a:t>4/29/25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57CD0-069B-1A51-B23F-0C3CDAF94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E2E45-F671-A97E-C28A-0CFCD985D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0618E-21C7-4333-A0D5-AC0277FBF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7669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9BC4B8-DCC4-4E06-3942-B255F799C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5BCC8E5F-5322-4B7A-A5DA-C559DDCB53D8}" type="datetimeFigureOut">
              <a:rPr lang="en-US"/>
              <a:pPr>
                <a:defRPr/>
              </a:pPr>
              <a:t>4/29/25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BE0DC7-E381-2919-9046-A0E697838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F74EFD-E40F-12D9-B0EC-B12C36498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940626-F1CC-413A-B207-C29D6B6FC7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6745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E45A9-659E-888B-B81A-77ABC075F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CA447CF6-BD40-4D0D-8BD7-673B7BC69FF8}" type="datetimeFigureOut">
              <a:rPr lang="en-US"/>
              <a:pPr>
                <a:defRPr/>
              </a:pPr>
              <a:t>4/29/25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6F5A0-0ED5-94FE-D476-DDDABA035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73B5A-436D-66A1-927B-FB892A83E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3293E8-FD2E-43C3-9F4E-0571AC371F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41720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0F281-6D4D-0FA5-E5DA-F72159CB2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D1DA590D-727A-4BA8-853E-8E178C7809EF}" type="datetimeFigureOut">
              <a:rPr lang="en-US"/>
              <a:pPr>
                <a:defRPr/>
              </a:pPr>
              <a:t>4/29/25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AD4CC-D243-04A8-416D-DBFE26923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E73E8-BBBA-AC54-243A-2C916F572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DF875-FE40-4DD2-BFCD-5B10F2F205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63549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0FA61-372D-32BB-4EAB-ED82A974E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LC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22FBDF-16AB-4844-51CA-D7F416FDC8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LC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6C1CB-D62E-B550-7734-47B6CBB87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00FB1-04BB-434F-BCCE-8808FDF3EE78}" type="datetimeFigureOut">
              <a:rPr lang="en-LC" smtClean="0"/>
              <a:t>4/29/25</a:t>
            </a:fld>
            <a:endParaRPr lang="en-LC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19327-D33D-7F15-10CA-7E85682BC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C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B9095-507E-73B8-4E94-C67DE5C9A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4B98-50C1-47C8-B60C-AFFF08815925}" type="slidenum">
              <a:rPr lang="en-LC" smtClean="0"/>
              <a:t>‹#›</a:t>
            </a:fld>
            <a:endParaRPr lang="en-LC"/>
          </a:p>
        </p:txBody>
      </p:sp>
    </p:spTree>
    <p:extLst>
      <p:ext uri="{BB962C8B-B14F-4D97-AF65-F5344CB8AC3E}">
        <p14:creationId xmlns:p14="http://schemas.microsoft.com/office/powerpoint/2010/main" val="7605299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74C34-C668-AE2E-76DB-4B20F6A84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LC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FEAE9-DCE7-1F9A-8B8A-3F60B1FD7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C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4664B7-F20E-9FD6-2749-521184D8B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00FB1-04BB-434F-BCCE-8808FDF3EE78}" type="datetimeFigureOut">
              <a:rPr lang="en-LC" smtClean="0"/>
              <a:t>4/29/25</a:t>
            </a:fld>
            <a:endParaRPr lang="en-LC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0CBB7-67B2-E0AD-752B-56C77D57E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C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BF232-D6A7-FB9D-A738-E0189B982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4B98-50C1-47C8-B60C-AFFF08815925}" type="slidenum">
              <a:rPr lang="en-LC" smtClean="0"/>
              <a:t>‹#›</a:t>
            </a:fld>
            <a:endParaRPr lang="en-LC"/>
          </a:p>
        </p:txBody>
      </p:sp>
    </p:spTree>
    <p:extLst>
      <p:ext uri="{BB962C8B-B14F-4D97-AF65-F5344CB8AC3E}">
        <p14:creationId xmlns:p14="http://schemas.microsoft.com/office/powerpoint/2010/main" val="29067413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ED40F-4E18-B57F-99B0-A59744F08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LC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C9D0BD-9E41-EE2E-D7F5-AD63AF7ED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1F272-32CC-F8F5-92F1-7AF2FFF91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00FB1-04BB-434F-BCCE-8808FDF3EE78}" type="datetimeFigureOut">
              <a:rPr lang="en-LC" smtClean="0"/>
              <a:t>4/29/25</a:t>
            </a:fld>
            <a:endParaRPr lang="en-LC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CC25C-E4DB-91B6-0E69-B56BD2FE7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C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1580D-5C7A-9369-DE65-C95A82961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4B98-50C1-47C8-B60C-AFFF08815925}" type="slidenum">
              <a:rPr lang="en-LC" smtClean="0"/>
              <a:t>‹#›</a:t>
            </a:fld>
            <a:endParaRPr lang="en-LC"/>
          </a:p>
        </p:txBody>
      </p:sp>
    </p:spTree>
    <p:extLst>
      <p:ext uri="{BB962C8B-B14F-4D97-AF65-F5344CB8AC3E}">
        <p14:creationId xmlns:p14="http://schemas.microsoft.com/office/powerpoint/2010/main" val="33576581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848C7-939C-31E4-17A1-27454A025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LC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56988-F3DD-A4DD-D714-2C5E5F387C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C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5C51A9-83EE-2CAE-6026-EB6877378D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C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FC02D-6632-39F1-8B57-C6DB4734B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00FB1-04BB-434F-BCCE-8808FDF3EE78}" type="datetimeFigureOut">
              <a:rPr lang="en-LC" smtClean="0"/>
              <a:t>4/29/25</a:t>
            </a:fld>
            <a:endParaRPr lang="en-LC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52CAE1-3E6B-CE18-F05F-AC2316904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C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1F8C3-6336-4FA5-D37E-029C4F308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4B98-50C1-47C8-B60C-AFFF08815925}" type="slidenum">
              <a:rPr lang="en-LC" smtClean="0"/>
              <a:t>‹#›</a:t>
            </a:fld>
            <a:endParaRPr lang="en-LC"/>
          </a:p>
        </p:txBody>
      </p:sp>
    </p:spTree>
    <p:extLst>
      <p:ext uri="{BB962C8B-B14F-4D97-AF65-F5344CB8AC3E}">
        <p14:creationId xmlns:p14="http://schemas.microsoft.com/office/powerpoint/2010/main" val="23501130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2EBBA-3CE2-A294-D1F7-76A2A9F5C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LC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4319B5-315C-8F89-1E51-2186DAD7D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0F507-9620-D9AA-EC82-0E72663EB1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C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E11723-3C61-C3BC-BE20-030C0A6A33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881611-9FE3-C7A1-CFAA-067AE6C9E0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C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E8433E-44DF-30E2-E461-6B08F0975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00FB1-04BB-434F-BCCE-8808FDF3EE78}" type="datetimeFigureOut">
              <a:rPr lang="en-LC" smtClean="0"/>
              <a:t>4/29/25</a:t>
            </a:fld>
            <a:endParaRPr lang="en-LC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93D9B1-E3FA-8DB7-A208-D6497E134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C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5BD9FF-13A4-B19D-6B9D-CEAE59183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4B98-50C1-47C8-B60C-AFFF08815925}" type="slidenum">
              <a:rPr lang="en-LC" smtClean="0"/>
              <a:t>‹#›</a:t>
            </a:fld>
            <a:endParaRPr lang="en-LC"/>
          </a:p>
        </p:txBody>
      </p:sp>
    </p:spTree>
    <p:extLst>
      <p:ext uri="{BB962C8B-B14F-4D97-AF65-F5344CB8AC3E}">
        <p14:creationId xmlns:p14="http://schemas.microsoft.com/office/powerpoint/2010/main" val="10538100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EDD0F-D2D0-DFFE-48E9-069966EB5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LC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1CCCF7-4574-5098-8411-A9F191CF6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00FB1-04BB-434F-BCCE-8808FDF3EE78}" type="datetimeFigureOut">
              <a:rPr lang="en-LC" smtClean="0"/>
              <a:t>4/29/25</a:t>
            </a:fld>
            <a:endParaRPr lang="en-LC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8882BA-F4C6-746E-EB1A-489701E0C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C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D9AD14-054D-C2CE-4ACF-20CA60AFA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4B98-50C1-47C8-B60C-AFFF08815925}" type="slidenum">
              <a:rPr lang="en-LC" smtClean="0"/>
              <a:t>‹#›</a:t>
            </a:fld>
            <a:endParaRPr lang="en-LC"/>
          </a:p>
        </p:txBody>
      </p:sp>
    </p:spTree>
    <p:extLst>
      <p:ext uri="{BB962C8B-B14F-4D97-AF65-F5344CB8AC3E}">
        <p14:creationId xmlns:p14="http://schemas.microsoft.com/office/powerpoint/2010/main" val="31479089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76860B-1625-CC7A-2414-6D8CBDB80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00FB1-04BB-434F-BCCE-8808FDF3EE78}" type="datetimeFigureOut">
              <a:rPr lang="en-LC" smtClean="0"/>
              <a:t>4/29/25</a:t>
            </a:fld>
            <a:endParaRPr lang="en-LC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437C5C-27A1-A0B5-8473-D876C9765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C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B1A683-7F12-D606-ED88-E214F1437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4B98-50C1-47C8-B60C-AFFF08815925}" type="slidenum">
              <a:rPr lang="en-LC" smtClean="0"/>
              <a:t>‹#›</a:t>
            </a:fld>
            <a:endParaRPr lang="en-LC"/>
          </a:p>
        </p:txBody>
      </p:sp>
    </p:spTree>
    <p:extLst>
      <p:ext uri="{BB962C8B-B14F-4D97-AF65-F5344CB8AC3E}">
        <p14:creationId xmlns:p14="http://schemas.microsoft.com/office/powerpoint/2010/main" val="2679544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12497-DB39-F094-E7F3-08E5C2A89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B8F2C0-5F35-D075-58DD-8F4CABE14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143E6-BA3E-8017-3A8B-AB51BE36A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1426F-C06B-48F6-AE95-1B402AA9E205}" type="datetimeFigureOut">
              <a:rPr lang="en-US" smtClean="0"/>
              <a:t>4/29/25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C22F46-D4A6-0D46-9C52-949FCB578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9CEF7-8A8C-B919-4F4B-C31452CC0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0618E-21C7-4333-A0D5-AC0277FBF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7601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6AAED-E050-C5ED-6D58-8D40A219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LC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E9542-3E1A-DF75-C53A-557D90402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C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579456-9F83-72F7-F72C-BE616BAE80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1828A-E94E-70BC-0EEF-6ECDD7F48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00FB1-04BB-434F-BCCE-8808FDF3EE78}" type="datetimeFigureOut">
              <a:rPr lang="en-LC" smtClean="0"/>
              <a:t>4/29/25</a:t>
            </a:fld>
            <a:endParaRPr lang="en-LC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B462B-283A-CC78-7859-907A0E9BA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C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FFEA3B-62FC-4A6C-5C74-037F70D29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4B98-50C1-47C8-B60C-AFFF08815925}" type="slidenum">
              <a:rPr lang="en-LC" smtClean="0"/>
              <a:t>‹#›</a:t>
            </a:fld>
            <a:endParaRPr lang="en-LC"/>
          </a:p>
        </p:txBody>
      </p:sp>
    </p:spTree>
    <p:extLst>
      <p:ext uri="{BB962C8B-B14F-4D97-AF65-F5344CB8AC3E}">
        <p14:creationId xmlns:p14="http://schemas.microsoft.com/office/powerpoint/2010/main" val="6969739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8ABBB-0730-728C-9339-00F9A7C2C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LC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E6C517-4FFC-8590-CAC9-75A0004035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LC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F7264A-C4BB-6CF7-071D-8FC9F9C8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8C48D1-4A6F-8F32-D71F-204B10CFF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00FB1-04BB-434F-BCCE-8808FDF3EE78}" type="datetimeFigureOut">
              <a:rPr lang="en-LC" smtClean="0"/>
              <a:t>4/29/25</a:t>
            </a:fld>
            <a:endParaRPr lang="en-LC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CC9051-A8D9-E41A-74BE-DD16885FA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C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75ED78-0FD4-F5E5-3461-A045A857E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4B98-50C1-47C8-B60C-AFFF08815925}" type="slidenum">
              <a:rPr lang="en-LC" smtClean="0"/>
              <a:t>‹#›</a:t>
            </a:fld>
            <a:endParaRPr lang="en-LC"/>
          </a:p>
        </p:txBody>
      </p:sp>
    </p:spTree>
    <p:extLst>
      <p:ext uri="{BB962C8B-B14F-4D97-AF65-F5344CB8AC3E}">
        <p14:creationId xmlns:p14="http://schemas.microsoft.com/office/powerpoint/2010/main" val="1375952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CEF0A-6FEF-2D3E-1991-53C4CD1E2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LC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1F5C0D-AC52-805A-7F78-D4224CE44C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C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848E2-A3ED-4140-F047-C3D6DC653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00FB1-04BB-434F-BCCE-8808FDF3EE78}" type="datetimeFigureOut">
              <a:rPr lang="en-LC" smtClean="0"/>
              <a:t>4/29/25</a:t>
            </a:fld>
            <a:endParaRPr lang="en-LC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21A030-36D6-3302-DD30-2629E3E5B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C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24DF8-B8B6-4C14-F240-F6FB1FC58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4B98-50C1-47C8-B60C-AFFF08815925}" type="slidenum">
              <a:rPr lang="en-LC" smtClean="0"/>
              <a:t>‹#›</a:t>
            </a:fld>
            <a:endParaRPr lang="en-LC"/>
          </a:p>
        </p:txBody>
      </p:sp>
    </p:spTree>
    <p:extLst>
      <p:ext uri="{BB962C8B-B14F-4D97-AF65-F5344CB8AC3E}">
        <p14:creationId xmlns:p14="http://schemas.microsoft.com/office/powerpoint/2010/main" val="11207639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559ECF-F7F9-66A3-B84D-68E1C56B8B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LC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222CAC-8F7F-5443-A12A-29D165108D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C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94C7BA-BE43-F096-54EE-937100AA4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00FB1-04BB-434F-BCCE-8808FDF3EE78}" type="datetimeFigureOut">
              <a:rPr lang="en-LC" smtClean="0"/>
              <a:t>4/29/25</a:t>
            </a:fld>
            <a:endParaRPr lang="en-LC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8D5650-77EC-F8D1-D60C-D753B06E7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C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48D47-0F39-F2C0-D3B6-D02035163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4B98-50C1-47C8-B60C-AFFF08815925}" type="slidenum">
              <a:rPr lang="en-LC" smtClean="0"/>
              <a:t>‹#›</a:t>
            </a:fld>
            <a:endParaRPr lang="en-LC"/>
          </a:p>
        </p:txBody>
      </p:sp>
    </p:spTree>
    <p:extLst>
      <p:ext uri="{BB962C8B-B14F-4D97-AF65-F5344CB8AC3E}">
        <p14:creationId xmlns:p14="http://schemas.microsoft.com/office/powerpoint/2010/main" val="21277537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A4FAE-22C4-C7A6-3726-92195B122A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92A249-752B-506E-5492-FA50CE88E2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B6187-5A38-B2C8-2253-9B92B9A78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3EB8-A92A-4E29-8622-FEBE2D6D05F7}" type="datetimeFigureOut">
              <a:rPr lang="en-US" smtClean="0"/>
              <a:t>4/29/25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B300A-8A6D-3992-84E0-7992C43E8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D02A5-39E0-3305-0966-289B158B5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F5A95-F0E3-4110-B979-936479C40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130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5E962-26F8-19C3-1FC5-C980A0162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5D248-96BC-46ED-3FB7-10AD818FC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12430-6CD5-C216-05CC-CA41C573C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3EB8-A92A-4E29-8622-FEBE2D6D05F7}" type="datetimeFigureOut">
              <a:rPr lang="en-US" smtClean="0"/>
              <a:t>4/29/25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6F44E-2C56-8FCE-68DE-80303EC88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BB3EE-D0DA-0CE0-013E-BB38DBF64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F5A95-F0E3-4110-B979-936479C40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086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268BA-7A9B-7A59-FA92-A70452BB0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217616-23CD-C52C-EEF9-A79D455C1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6B32B-74BE-E898-A4C0-79975BB0B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3EB8-A92A-4E29-8622-FEBE2D6D05F7}" type="datetimeFigureOut">
              <a:rPr lang="en-US" smtClean="0"/>
              <a:t>4/29/25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7130B2-D6ED-833A-E24F-736B89D98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33AB9-4FEA-AFB9-B306-4E5D387B1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F5A95-F0E3-4110-B979-936479C40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4371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E5582-215A-B337-2ED9-9FDC02FD9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6CA69-45A4-CD26-CF6A-421A08A5C1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3A2D31-035F-20A9-3F2A-13E7F55BF0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AAA4B2-FEB7-CEBA-5E6C-D36684424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3EB8-A92A-4E29-8622-FEBE2D6D05F7}" type="datetimeFigureOut">
              <a:rPr lang="en-US" smtClean="0"/>
              <a:t>4/29/25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1C9FFC-43B8-2F6D-75A3-52C0E475F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E070EF-7F9A-AB23-FCB7-82EDA4B38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F5A95-F0E3-4110-B979-936479C40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8557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751D5-E370-8701-9E62-9D0AAB7BD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E48B4F-F77D-AB9D-B915-E21570850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E4782E-5334-1B56-2ECC-088C93D5F5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FA703B-A0A1-53F9-B391-3AF1B41883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860AD7-E726-F800-47C8-69817C729C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F123EC-5BB3-B070-DA6A-D378C15A8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3EB8-A92A-4E29-8622-FEBE2D6D05F7}" type="datetimeFigureOut">
              <a:rPr lang="en-US" smtClean="0"/>
              <a:t>4/29/25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7B9D47-2C7D-4BC5-4700-C8CDE631F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46B5E9-5C37-892F-8D1E-0593FB2FB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F5A95-F0E3-4110-B979-936479C40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053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90B14-2883-855A-650F-F611451A1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9C9027-9046-51B7-CFBD-53F0F22E2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3EB8-A92A-4E29-8622-FEBE2D6D05F7}" type="datetimeFigureOut">
              <a:rPr lang="en-US" smtClean="0"/>
              <a:t>4/29/25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C3F8C0-A7EC-10C2-53AB-D6D70B9F6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1AF8E2-93D2-84CA-5853-8F6F4254D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F5A95-F0E3-4110-B979-936479C40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533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147DE-A513-59DA-4660-449399BDA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67E0B-9F52-B741-9B08-0F7B4922C6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AF6627-BBB2-C7AD-53B7-5F8DF8E011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6801CE-39D0-D34E-042B-C4341EF39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1426F-C06B-48F6-AE95-1B402AA9E205}" type="datetimeFigureOut">
              <a:rPr lang="en-US" smtClean="0"/>
              <a:t>4/29/25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599B6C-68A2-7400-5C3E-849615571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6922BC-24AA-AF80-7CE2-5FEE97471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0618E-21C7-4333-A0D5-AC0277FBF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744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0C14FD-5445-2758-9E0F-9ADB299D7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3EB8-A92A-4E29-8622-FEBE2D6D05F7}" type="datetimeFigureOut">
              <a:rPr lang="en-US" smtClean="0"/>
              <a:t>4/29/25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7A400B-1352-5111-5CB3-5605CB9B0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9E48E8-D5EE-251D-AD57-FA8CE9A18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F5A95-F0E3-4110-B979-936479C40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7311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D8627-2083-AE71-3CA1-56A38950B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2CAF2-1713-5F77-CCBC-1A58006C6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BBE757-FA3C-EB2D-2803-19585B4F6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3E8448-67F8-097F-5BD2-2AB2C604E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3EB8-A92A-4E29-8622-FEBE2D6D05F7}" type="datetimeFigureOut">
              <a:rPr lang="en-US" smtClean="0"/>
              <a:t>4/29/25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223F1-C188-D7E9-FC73-7FEFF3267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DB7762-0605-CAD7-D883-C76E2C253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F5A95-F0E3-4110-B979-936479C40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9767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7B9D8-8BEC-A9F4-9E32-8AB54FD04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6DFA40-0550-CD4B-DFB5-E49C627F44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F83656-A5D0-4D9A-5D9B-BAA1318A35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3E0FC-0A8F-536A-7D64-6870385F9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3EB8-A92A-4E29-8622-FEBE2D6D05F7}" type="datetimeFigureOut">
              <a:rPr lang="en-US" smtClean="0"/>
              <a:t>4/29/25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9A2614-578A-BFBB-E68C-823757607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80C89D-7255-15C1-0F30-0CF3DBCA5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F5A95-F0E3-4110-B979-936479C40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2804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30AC4-8C0B-F347-E0C7-077062D10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DF90FD-5C49-60EF-AA02-6C8CEF8376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3CA22-D9A0-8AEA-4AE8-116743BF6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3EB8-A92A-4E29-8622-FEBE2D6D05F7}" type="datetimeFigureOut">
              <a:rPr lang="en-US" smtClean="0"/>
              <a:t>4/29/25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FA12E-C38D-E6F8-0416-54A495F62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D3DCD-F086-424D-A970-1ADD7723F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F5A95-F0E3-4110-B979-936479C40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296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6B72A7-6D90-4E8D-2A69-8518E6E437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D47B4F-AA54-1626-2B61-0AD7634014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D8B37-66D9-19DA-0A87-5791DA058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3EB8-A92A-4E29-8622-FEBE2D6D05F7}" type="datetimeFigureOut">
              <a:rPr lang="en-US" smtClean="0"/>
              <a:t>4/29/25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3835A-51F6-C632-5392-0252AF40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4892A-D46A-0CF7-9C30-1C3A0E8F5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F5A95-F0E3-4110-B979-936479C40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4218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92135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5FB50-0966-F25A-2360-1F71C8576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CCBACE-D9F5-6604-8E30-B780C5646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C9B120-17F3-1853-7F2A-03BC4E2D2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908177-B792-DBC1-7030-8EFE367A38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4B6A31-2BA7-D4BE-96C1-8C4A9A76DE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0DBF49-CE39-2B7F-BC73-40743A7E5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1426F-C06B-48F6-AE95-1B402AA9E205}" type="datetimeFigureOut">
              <a:rPr lang="en-US" smtClean="0"/>
              <a:t>4/29/25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3DAA85-EB61-CD7F-EA18-308770207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BAE995-5858-9091-7693-78784CF8D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0618E-21C7-4333-A0D5-AC0277FBF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932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A3704-5C2C-C455-B08F-DB7DE9589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1A3F9E-4107-1421-8DC9-4A9DB7431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1426F-C06B-48F6-AE95-1B402AA9E205}" type="datetimeFigureOut">
              <a:rPr lang="en-US" smtClean="0"/>
              <a:t>4/29/25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ECC0F6-55AD-6F36-8FB4-D4C900A59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958D9D-6071-7305-F5ED-6C8E80A2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0618E-21C7-4333-A0D5-AC0277FBF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304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A1DBE8-8CF4-57F6-A52F-EA2DE266B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1426F-C06B-48F6-AE95-1B402AA9E205}" type="datetimeFigureOut">
              <a:rPr lang="en-US" smtClean="0"/>
              <a:t>4/29/25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38C988-E495-CE7F-6E40-368AB1D59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43B9D6-B672-56A2-24B8-BCF57E2D2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0618E-21C7-4333-A0D5-AC0277FBF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152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DDDFE-A401-6480-9265-252407129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7ED76-D431-352B-0DEC-60814E6F5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153A16-8B07-4EBA-90A3-B4654DED2E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35F0D8-6A72-920E-408D-4CD1E56B9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1426F-C06B-48F6-AE95-1B402AA9E205}" type="datetimeFigureOut">
              <a:rPr lang="en-US" smtClean="0"/>
              <a:t>4/29/25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62380A-53FB-DC30-8DFC-E39536BBD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B2BC83-1276-ED75-43FA-E0BC2BFC7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0618E-21C7-4333-A0D5-AC0277FBF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7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64BA2-0029-6B5E-AB35-2792BC4F5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225DA1-625E-176D-4713-2720890F0C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3D1E21-D330-0A05-DAE9-8B8EC95638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C000C4-47F3-303C-00E1-4262379F0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1426F-C06B-48F6-AE95-1B402AA9E205}" type="datetimeFigureOut">
              <a:rPr lang="en-US" smtClean="0"/>
              <a:t>4/29/25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B616EB-E663-20E6-4D7F-8A5A64CE3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C537D0-AD06-3414-EC36-A0B6201DC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0618E-21C7-4333-A0D5-AC0277FBF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88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C032B1-F799-DD47-8B3E-DC356DEF7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2E36DC-3B59-D527-33D5-27DDFDCB3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A4B883-4DA6-3C82-48DF-9D4F85ECF4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41426F-C06B-48F6-AE95-1B402AA9E205}" type="datetimeFigureOut">
              <a:rPr lang="en-US" smtClean="0"/>
              <a:t>4/29/25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AC1947-20C5-AB02-2938-EA44337FC8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51C75-4731-417A-AD1E-0693C54733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A0618E-21C7-4333-A0D5-AC0277FBF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63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8A30746-B73B-17DB-8FA7-3B5FC3D0C7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8F2C7AE-9BCC-F33F-6BB0-1F2C123392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C6B96-CF90-09D9-5AB5-3D9BCD6A8B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B22F0BF-35AC-4E53-A548-468A7378CC6A}" type="datetimeFigureOut">
              <a:rPr lang="en-US"/>
              <a:pPr>
                <a:defRPr/>
              </a:pPr>
              <a:t>4/29/25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C7E70-8077-39B5-701D-8C8B6A78A3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96DD4-DA2A-78BB-7E8E-8E741E0251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767676"/>
                </a:solidFill>
              </a:defRPr>
            </a:lvl1pPr>
          </a:lstStyle>
          <a:p>
            <a:fld id="{328E6A7B-7061-4850-9532-0732840C09F0}" type="slidenum">
              <a:rPr lang="en-US" altLang="en-US"/>
              <a:pPr/>
              <a:t>‹#›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1866487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070CA1-40ED-BFE8-EEA8-743E47503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LC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E8AE17-1D8F-BE4C-52C2-3C9BA942A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C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77276-425F-1858-1B53-AFC16A6371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00FB1-04BB-434F-BCCE-8808FDF3EE78}" type="datetimeFigureOut">
              <a:rPr lang="en-LC" smtClean="0"/>
              <a:t>4/29/25</a:t>
            </a:fld>
            <a:endParaRPr lang="en-LC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5B09E-50E5-813D-9B9A-649D08716A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LC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749A8-1A11-9F10-266D-DC8DE296A3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C4B98-50C1-47C8-B60C-AFFF08815925}" type="slidenum">
              <a:rPr lang="en-LC" smtClean="0"/>
              <a:t>‹#›</a:t>
            </a:fld>
            <a:endParaRPr lang="en-LC"/>
          </a:p>
        </p:txBody>
      </p:sp>
    </p:spTree>
    <p:extLst>
      <p:ext uri="{BB962C8B-B14F-4D97-AF65-F5344CB8AC3E}">
        <p14:creationId xmlns:p14="http://schemas.microsoft.com/office/powerpoint/2010/main" val="1790256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3DD2EB-A3FA-0781-DBA7-CD816E2C4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00D86-7A49-BAB0-1883-C7ABF75F6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102DA7-F69C-9329-ADAF-6C66349DF2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113EB8-A92A-4E29-8622-FEBE2D6D05F7}" type="datetimeFigureOut">
              <a:rPr lang="en-US" smtClean="0"/>
              <a:t>4/29/25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AC663-FBCD-E1F0-C94C-916F16A3DC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B68D3-5C34-5373-1BBE-9C697D676D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2F5A95-F0E3-4110-B979-936479C40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904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6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3.png"/><Relationship Id="rId12" Type="http://schemas.openxmlformats.org/officeDocument/2006/relationships/image" Target="../media/image2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3.xml"/><Relationship Id="rId11" Type="http://schemas.openxmlformats.org/officeDocument/2006/relationships/hyperlink" Target="mailto:ccagents@govt.lc" TargetMode="External"/><Relationship Id="rId5" Type="http://schemas.openxmlformats.org/officeDocument/2006/relationships/diagramColors" Target="../diagrams/colors3.xml"/><Relationship Id="rId10" Type="http://schemas.openxmlformats.org/officeDocument/2006/relationships/hyperlink" Target="mailto:transport.digigov@govt.lc" TargetMode="External"/><Relationship Id="rId4" Type="http://schemas.openxmlformats.org/officeDocument/2006/relationships/diagramQuickStyle" Target="../diagrams/quickStyle3.xml"/><Relationship Id="rId9" Type="http://schemas.openxmlformats.org/officeDocument/2006/relationships/hyperlink" Target="mailto:digigovinfo@govt.lc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5.xml"/><Relationship Id="rId4" Type="http://schemas.openxmlformats.org/officeDocument/2006/relationships/hyperlink" Target="https://technofaq.org/posts/2016/07/keeping-yourself-safe-when-using-public-wireless-network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417;p28">
            <a:extLst>
              <a:ext uri="{FF2B5EF4-FFF2-40B4-BE49-F238E27FC236}">
                <a16:creationId xmlns:a16="http://schemas.microsoft.com/office/drawing/2014/main" id="{135996B8-D97E-A8EA-DF7B-54168755E69E}"/>
              </a:ext>
            </a:extLst>
          </p:cNvPr>
          <p:cNvSpPr txBox="1"/>
          <p:nvPr/>
        </p:nvSpPr>
        <p:spPr>
          <a:xfrm>
            <a:off x="1030470" y="145768"/>
            <a:ext cx="8607425" cy="1281112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tifakt Element Medium" panose="020B0603050000020004" pitchFamily="34" charset="0"/>
                <a:ea typeface="Artifakt Element Medium" panose="020B0603050000020004" pitchFamily="34" charset="0"/>
                <a:cs typeface="Fira Sans Medium"/>
                <a:sym typeface="Fira Sans Medium"/>
              </a:rPr>
              <a:t>DPS</a:t>
            </a:r>
            <a:r>
              <a:rPr lang="en-US" sz="44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ifakt Element Medium" panose="020B0603050000020004" pitchFamily="34" charset="0"/>
                <a:ea typeface="Artifakt Element Medium" panose="020B0603050000020004" pitchFamily="34" charset="0"/>
                <a:cs typeface="Fira Sans Medium"/>
                <a:sym typeface="Fira Sans Medium"/>
              </a:rPr>
              <a:t>M </a:t>
            </a:r>
            <a:endParaRPr kumimoji="0" lang="en" sz="4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tifakt Element Medium" panose="020B0603050000020004" pitchFamily="34" charset="0"/>
              <a:ea typeface="Artifakt Element Medium" panose="020B0603050000020004" pitchFamily="34" charset="0"/>
              <a:cs typeface="Fira Sans Medium"/>
              <a:sym typeface="Fira Sans Medium"/>
            </a:endParaRPr>
          </a:p>
        </p:txBody>
      </p:sp>
      <p:sp>
        <p:nvSpPr>
          <p:cNvPr id="18436" name="TextBox 2">
            <a:extLst>
              <a:ext uri="{FF2B5EF4-FFF2-40B4-BE49-F238E27FC236}">
                <a16:creationId xmlns:a16="http://schemas.microsoft.com/office/drawing/2014/main" id="{7715DDC3-160F-FEAF-BF6E-B09485E96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3725" y="6040438"/>
            <a:ext cx="908843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1" u="none" strike="noStrike" kern="1200" cap="none" spc="0" normalizeH="0" baseline="0" noProof="0">
                <a:ln>
                  <a:noFill/>
                </a:ln>
                <a:solidFill>
                  <a:srgbClr val="3B4A50"/>
                </a:solidFill>
                <a:effectLst/>
                <a:uLnTx/>
                <a:uFillTx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DPSM is the </a:t>
            </a:r>
            <a:r>
              <a:rPr kumimoji="0" lang="en-US" altLang="en-US" sz="1300" b="1" i="1" u="none" strike="noStrike" kern="1200" cap="none" spc="0" normalizeH="0" baseline="0" noProof="0">
                <a:ln>
                  <a:noFill/>
                </a:ln>
                <a:solidFill>
                  <a:srgbClr val="E97132"/>
                </a:solidFill>
                <a:effectLst/>
                <a:uLnTx/>
                <a:uFillTx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primary government agency</a:t>
            </a:r>
            <a:r>
              <a:rPr kumimoji="0" lang="en-US" altLang="en-US" sz="1300" b="0" i="1" u="none" strike="noStrike" kern="1200" cap="none" spc="0" normalizeH="0" baseline="0" noProof="0">
                <a:ln>
                  <a:noFill/>
                </a:ln>
                <a:solidFill>
                  <a:srgbClr val="E97132"/>
                </a:solidFill>
                <a:effectLst/>
                <a:uLnTx/>
                <a:uFillTx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300" b="0" i="1" u="none" strike="noStrike" kern="1200" cap="none" spc="0" normalizeH="0" baseline="0" noProof="0">
                <a:ln>
                  <a:noFill/>
                </a:ln>
                <a:solidFill>
                  <a:srgbClr val="3B4A50"/>
                </a:solidFill>
                <a:effectLst/>
                <a:uLnTx/>
                <a:uFillTx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responsible for driving Saint Lucia’s </a:t>
            </a:r>
            <a:r>
              <a:rPr kumimoji="0" lang="en-US" altLang="en-US" sz="1300" b="1" i="1" u="none" strike="noStrike" kern="1200" cap="none" spc="0" normalizeH="0" baseline="0" noProof="0">
                <a:ln>
                  <a:noFill/>
                </a:ln>
                <a:solidFill>
                  <a:srgbClr val="E97132"/>
                </a:solidFill>
                <a:effectLst/>
                <a:uLnTx/>
                <a:uFillTx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 transformation</a:t>
            </a:r>
            <a:r>
              <a:rPr kumimoji="0" lang="en-US" altLang="en-US" sz="1300" b="0" i="1" u="none" strike="noStrike" kern="1200" cap="none" spc="0" normalizeH="0" baseline="0" noProof="0">
                <a:ln>
                  <a:noFill/>
                </a:ln>
                <a:solidFill>
                  <a:srgbClr val="3B4A50"/>
                </a:solidFill>
                <a:effectLst/>
                <a:uLnTx/>
                <a:uFillTx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Through </a:t>
            </a:r>
            <a:r>
              <a:rPr kumimoji="0" lang="en-US" altLang="en-US" sz="1300" b="1" i="1" u="none" strike="noStrike" kern="1200" cap="none" spc="0" normalizeH="0" baseline="0" noProof="0">
                <a:ln>
                  <a:noFill/>
                </a:ln>
                <a:solidFill>
                  <a:srgbClr val="E97132"/>
                </a:solidFill>
                <a:effectLst/>
                <a:uLnTx/>
                <a:uFillTx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Cabinet Conclusion No. 642 of 2013</a:t>
            </a:r>
            <a:r>
              <a:rPr kumimoji="0" lang="en-US" altLang="en-US" sz="1300" b="0" i="1" u="none" strike="noStrike" kern="1200" cap="none" spc="0" normalizeH="0" baseline="0" noProof="0">
                <a:ln>
                  <a:noFill/>
                </a:ln>
                <a:solidFill>
                  <a:srgbClr val="3B4A50"/>
                </a:solidFill>
                <a:effectLst/>
                <a:uLnTx/>
                <a:uFillTx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the DPSM’s mandate was broadened to lead the digital transformation of Saint Lucia’s public service. </a:t>
            </a:r>
          </a:p>
        </p:txBody>
      </p:sp>
      <p:cxnSp>
        <p:nvCxnSpPr>
          <p:cNvPr id="18437" name="Google Shape;263;p23">
            <a:extLst>
              <a:ext uri="{FF2B5EF4-FFF2-40B4-BE49-F238E27FC236}">
                <a16:creationId xmlns:a16="http://schemas.microsoft.com/office/drawing/2014/main" id="{6743A2F2-2ED8-590D-2931-FD51257FFA52}"/>
              </a:ext>
            </a:extLst>
          </p:cNvPr>
          <p:cNvCxnSpPr>
            <a:cxnSpLocks noChangeShapeType="1"/>
          </p:cNvCxnSpPr>
          <p:nvPr/>
        </p:nvCxnSpPr>
        <p:spPr bwMode="auto">
          <a:xfrm rot="-7936">
            <a:off x="6691313" y="1093788"/>
            <a:ext cx="5500687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Picture 2" descr="A diagram of a company&#10;&#10;AI-generated content may be incorrect.">
            <a:extLst>
              <a:ext uri="{FF2B5EF4-FFF2-40B4-BE49-F238E27FC236}">
                <a16:creationId xmlns:a16="http://schemas.microsoft.com/office/drawing/2014/main" id="{525C596E-2DB6-D5F1-228F-1D227EB6FF5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t="10074" b="24175"/>
          <a:stretch/>
        </p:blipFill>
        <p:spPr>
          <a:xfrm>
            <a:off x="836332" y="1152576"/>
            <a:ext cx="11164185" cy="461798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2041"/>
            <a:ext cx="10515600" cy="946367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Contact Us…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4656" y="1216152"/>
          <a:ext cx="11935560" cy="5531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8025" y="3352800"/>
            <a:ext cx="8835775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b="1" dirty="0"/>
              <a:t>YouTube:</a:t>
            </a:r>
            <a:r>
              <a:rPr lang="en-US" sz="1867" dirty="0"/>
              <a:t> </a:t>
            </a:r>
            <a:r>
              <a:rPr lang="en-US" sz="1867" u="sng" dirty="0">
                <a:solidFill>
                  <a:srgbClr val="0070C0"/>
                </a:solidFill>
              </a:rPr>
              <a:t>youtube.com/channel/UClhgG4U_pGwQ_MyLbFNymKg</a:t>
            </a:r>
          </a:p>
        </p:txBody>
      </p:sp>
      <p:pic>
        <p:nvPicPr>
          <p:cNvPr id="8" name="Content Placeholder 3" descr="Screen Clippi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090" y="5623013"/>
            <a:ext cx="2770910" cy="1239498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" y="2592575"/>
            <a:ext cx="1818068" cy="12224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49238" y="4145947"/>
            <a:ext cx="8835775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b="1" dirty="0" err="1"/>
              <a:t>digiGov</a:t>
            </a:r>
            <a:r>
              <a:rPr lang="en-US" sz="1867" b="1" dirty="0"/>
              <a:t> WhatsApp: </a:t>
            </a:r>
            <a:r>
              <a:rPr lang="en-US" sz="1867" b="1" dirty="0">
                <a:solidFill>
                  <a:srgbClr val="00B0F0"/>
                </a:solidFill>
              </a:rPr>
              <a:t>758-384-6262</a:t>
            </a:r>
            <a:endParaRPr lang="en-US" sz="1867" u="sng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8024" y="4829865"/>
            <a:ext cx="88357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b="1" dirty="0"/>
          </a:p>
          <a:p>
            <a:pPr>
              <a:lnSpc>
                <a:spcPct val="150000"/>
              </a:lnSpc>
            </a:pPr>
            <a:r>
              <a:rPr lang="en-US" b="1" dirty="0"/>
              <a:t>digiGov user support email: </a:t>
            </a:r>
            <a:r>
              <a:rPr lang="en-US" b="1" dirty="0">
                <a:solidFill>
                  <a:srgbClr val="00B0F0"/>
                </a:solidFill>
                <a:hlinkClick r:id="rId9"/>
              </a:rPr>
              <a:t>digigovinfo@govt.lc</a:t>
            </a:r>
            <a:endParaRPr lang="en-US" b="1" dirty="0">
              <a:solidFill>
                <a:srgbClr val="00B0F0"/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 dirty="0"/>
              <a:t>Transport user support email: </a:t>
            </a:r>
            <a:r>
              <a:rPr lang="en-US" b="1" dirty="0">
                <a:hlinkClick r:id="rId10"/>
              </a:rPr>
              <a:t>transport.digigov@govt.lc</a:t>
            </a:r>
            <a:endParaRPr lang="en-US" b="1" dirty="0"/>
          </a:p>
          <a:p>
            <a:pPr>
              <a:lnSpc>
                <a:spcPct val="150000"/>
              </a:lnSpc>
            </a:pPr>
            <a:r>
              <a:rPr lang="en-US" b="1" dirty="0"/>
              <a:t>311 Contact Centre user support email: </a:t>
            </a:r>
            <a:r>
              <a:rPr lang="en-US" b="1" dirty="0">
                <a:solidFill>
                  <a:srgbClr val="00B0F0"/>
                </a:solidFill>
                <a:hlinkClick r:id="rId11"/>
              </a:rPr>
              <a:t>ccagents@govt.lc</a:t>
            </a:r>
            <a:endParaRPr lang="en-US" b="1" u="sng" dirty="0">
              <a:solidFill>
                <a:srgbClr val="00B0F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421090" y="4055068"/>
            <a:ext cx="2770910" cy="1548284"/>
            <a:chOff x="5038344" y="2560002"/>
            <a:chExt cx="2898648" cy="149079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8837" r="-134" b="28709"/>
            <a:stretch/>
          </p:blipFill>
          <p:spPr bwMode="auto">
            <a:xfrm>
              <a:off x="5038344" y="3378866"/>
              <a:ext cx="2884045" cy="6719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832" r="-641" b="11346"/>
            <a:stretch/>
          </p:blipFill>
          <p:spPr bwMode="auto">
            <a:xfrm>
              <a:off x="5038344" y="2560002"/>
              <a:ext cx="2898648" cy="8219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2549238" y="4598889"/>
            <a:ext cx="7093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/>
              <a:t>digiGov SBA Office</a:t>
            </a:r>
            <a:r>
              <a:rPr lang="en-US" dirty="0"/>
              <a:t>: Tel: 468 8600 	Address: Bourbon Street, Castries</a:t>
            </a:r>
          </a:p>
        </p:txBody>
      </p:sp>
    </p:spTree>
    <p:extLst>
      <p:ext uri="{BB962C8B-B14F-4D97-AF65-F5344CB8AC3E}">
        <p14:creationId xmlns:p14="http://schemas.microsoft.com/office/powerpoint/2010/main" val="2288745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15A73A-9C0D-720B-6F07-42A720EDBE4B}"/>
              </a:ext>
            </a:extLst>
          </p:cNvPr>
          <p:cNvSpPr txBox="1"/>
          <p:nvPr/>
        </p:nvSpPr>
        <p:spPr>
          <a:xfrm>
            <a:off x="5454358" y="251376"/>
            <a:ext cx="6737642" cy="523220"/>
          </a:xfrm>
          <a:prstGeom prst="rect">
            <a:avLst/>
          </a:prstGeom>
          <a:solidFill>
            <a:srgbClr val="1F4E79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r" defTabSz="7186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Saint Lucia Digital Development Strategy 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12F1A8-5DD7-2812-3670-ADA609DBA474}"/>
              </a:ext>
            </a:extLst>
          </p:cNvPr>
          <p:cNvSpPr txBox="1"/>
          <p:nvPr/>
        </p:nvSpPr>
        <p:spPr>
          <a:xfrm>
            <a:off x="5323128" y="907602"/>
            <a:ext cx="673764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7223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transformed and equitable society that fully leverages Digital Technologies to propel innovation, national development and global competitiveness, with a resilient economy and good governance as its foundation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AD34250A-F788-A97B-3F13-0ACC32233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3931" y="4753914"/>
            <a:ext cx="2186844" cy="291073"/>
          </a:xfrm>
        </p:spPr>
        <p:txBody>
          <a:bodyPr/>
          <a:lstStyle/>
          <a:p>
            <a:pPr marL="0" marR="0" lvl="0" indent="0" algn="r" defTabSz="7223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E9336A5-9F7C-45EC-80F9-22D644CE37C4}" type="slidenum">
              <a:rPr kumimoji="0" lang="en-US" sz="948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223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0DFBF14-A685-7727-27EB-BA4B386AF4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9102667"/>
              </p:ext>
            </p:extLst>
          </p:nvPr>
        </p:nvGraphicFramePr>
        <p:xfrm>
          <a:off x="5477371" y="2458177"/>
          <a:ext cx="6411096" cy="3039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272BB7F9-EBF4-DF10-6AFC-B77A676059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76752" y="-458687"/>
            <a:ext cx="7271998" cy="67752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3889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7">
            <a:extLst>
              <a:ext uri="{FF2B5EF4-FFF2-40B4-BE49-F238E27FC236}">
                <a16:creationId xmlns:a16="http://schemas.microsoft.com/office/drawing/2014/main" id="{6FB7954C-FB8B-A605-373F-D29DB1B53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63" y="0"/>
            <a:ext cx="888523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4400">
                <a:latin typeface="Aptos Display" panose="020B0004020202020204" pitchFamily="34" charset="0"/>
              </a:rPr>
              <a:t>What Are We Trying To Achieve?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02412-77EB-E092-0A66-E4BD93824124}"/>
              </a:ext>
            </a:extLst>
          </p:cNvPr>
          <p:cNvSpPr txBox="1">
            <a:spLocks/>
          </p:cNvSpPr>
          <p:nvPr/>
        </p:nvSpPr>
        <p:spPr>
          <a:xfrm>
            <a:off x="127001" y="1789113"/>
            <a:ext cx="5684520" cy="45405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200"/>
              <a:t>Unlock a seamless and secure way to engage with GOSL through a secure identity management solutions: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200"/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/>
              <a:t>Digital Citizens 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/>
              <a:t>Identity as a Service </a:t>
            </a:r>
            <a:r>
              <a:rPr lang="en-US" sz="1200"/>
              <a:t>– A streamlined and efficient approach to digital identity.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200"/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/>
              <a:t>Advanced Identity Management</a:t>
            </a:r>
            <a:r>
              <a:rPr lang="en-US" sz="1200" b="1"/>
              <a:t>:</a:t>
            </a:r>
            <a:endParaRPr lang="en-US" sz="1200"/>
          </a:p>
          <a:p>
            <a:pPr lvl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/>
              <a:t>Seamless Access:</a:t>
            </a:r>
            <a:r>
              <a:rPr lang="en-US" sz="1200"/>
              <a:t> Use a single authentication device to securely log in to multiple online services.</a:t>
            </a:r>
          </a:p>
          <a:p>
            <a:pPr lvl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/>
              <a:t>Trust &amp; Confidence:</a:t>
            </a:r>
            <a:r>
              <a:rPr lang="en-US" sz="1200"/>
              <a:t> Strengthening digital trust through robust security measures.</a:t>
            </a:r>
          </a:p>
          <a:p>
            <a:pPr lvl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/>
              <a:t>Enhanced Protection:</a:t>
            </a:r>
            <a:r>
              <a:rPr lang="en-US" sz="1200"/>
              <a:t> Safeguarding users against identity theft and cyber threats.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200" b="1"/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/>
              <a:t>Modernizing</a:t>
            </a:r>
            <a:r>
              <a:rPr lang="en-US" sz="1200" b="1"/>
              <a:t> Government Operations:</a:t>
            </a:r>
            <a:endParaRPr lang="en-US" sz="1200"/>
          </a:p>
          <a:p>
            <a:pPr lvl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/>
              <a:t>Standardizing government services for greater efficiency.</a:t>
            </a:r>
          </a:p>
          <a:p>
            <a:pPr lvl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/>
              <a:t>Expanding decentralized access to improve service availability.</a:t>
            </a:r>
          </a:p>
          <a:p>
            <a:pPr lvl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/>
              <a:t>Boosting operational efficiency with a shared service platform.</a:t>
            </a:r>
          </a:p>
          <a:p>
            <a:pPr marL="457200" lvl="1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200"/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/>
              <a:t> </a:t>
            </a:r>
            <a:r>
              <a:rPr lang="en-US" sz="1200" b="1" i="1"/>
              <a:t>Building a Smarter Digital Future</a:t>
            </a:r>
            <a:r>
              <a:rPr lang="en-US" sz="1200" b="1"/>
              <a:t>:</a:t>
            </a:r>
            <a:endParaRPr lang="en-US" sz="1200"/>
          </a:p>
          <a:p>
            <a:pPr lvl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/>
              <a:t>Strengthening the digital ecosystem for innovation and growth.</a:t>
            </a:r>
          </a:p>
          <a:p>
            <a:pPr lvl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/>
              <a:t>Cultivating trust in government data and digital services.</a:t>
            </a:r>
          </a:p>
          <a:p>
            <a:pPr lvl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/>
              <a:t>Taking a bold stand against corruption through transparency and accountability.</a:t>
            </a:r>
          </a:p>
        </p:txBody>
      </p:sp>
      <p:pic>
        <p:nvPicPr>
          <p:cNvPr id="23556" name="Picture 1">
            <a:extLst>
              <a:ext uri="{FF2B5EF4-FFF2-40B4-BE49-F238E27FC236}">
                <a16:creationId xmlns:a16="http://schemas.microsoft.com/office/drawing/2014/main" id="{EBD01C42-8793-F510-7F02-14595C738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067" y="1927224"/>
            <a:ext cx="6130919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557" name="Google Shape;263;p23">
            <a:extLst>
              <a:ext uri="{FF2B5EF4-FFF2-40B4-BE49-F238E27FC236}">
                <a16:creationId xmlns:a16="http://schemas.microsoft.com/office/drawing/2014/main" id="{E7BCFE73-C431-5A71-FD07-520FE25FAD3C}"/>
              </a:ext>
            </a:extLst>
          </p:cNvPr>
          <p:cNvCxnSpPr>
            <a:cxnSpLocks noChangeShapeType="1"/>
          </p:cNvCxnSpPr>
          <p:nvPr/>
        </p:nvCxnSpPr>
        <p:spPr bwMode="auto">
          <a:xfrm rot="-7936">
            <a:off x="6691313" y="1093788"/>
            <a:ext cx="5500687" cy="0"/>
          </a:xfrm>
          <a:prstGeom prst="straightConnector1">
            <a:avLst/>
          </a:prstGeom>
          <a:noFill/>
          <a:ln w="38100">
            <a:solidFill>
              <a:srgbClr val="FF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58" name="TextBox 6">
            <a:extLst>
              <a:ext uri="{FF2B5EF4-FFF2-40B4-BE49-F238E27FC236}">
                <a16:creationId xmlns:a16="http://schemas.microsoft.com/office/drawing/2014/main" id="{7E62845A-4B95-4A9B-1ED4-3CF416CA9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4315" y="5621337"/>
            <a:ext cx="49657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accent2"/>
                </a:solidFill>
              </a:rPr>
              <a:t>Empowering citizens and businesses with a secure, efficient, and trusted digital identity.</a:t>
            </a:r>
          </a:p>
        </p:txBody>
      </p:sp>
      <p:sp>
        <p:nvSpPr>
          <p:cNvPr id="23559" name="TextBox 8">
            <a:extLst>
              <a:ext uri="{FF2B5EF4-FFF2-40B4-BE49-F238E27FC236}">
                <a16:creationId xmlns:a16="http://schemas.microsoft.com/office/drawing/2014/main" id="{56735212-E240-ED79-0D6F-18EDCBA86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8" y="1006475"/>
            <a:ext cx="115077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i="1"/>
              <a:t>Revolutionizing Identity Management with the National Authentication Framework (NAF) &amp; GOSL Digital ID Platform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0" name="Rectangle 239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Google Shape;238;p23">
            <a:extLst>
              <a:ext uri="{FF2B5EF4-FFF2-40B4-BE49-F238E27FC236}">
                <a16:creationId xmlns:a16="http://schemas.microsoft.com/office/drawing/2014/main" id="{A2A6ACA0-DAA2-2C6B-68C9-702B33E3EDED}"/>
              </a:ext>
            </a:extLst>
          </p:cNvPr>
          <p:cNvSpPr txBox="1"/>
          <p:nvPr/>
        </p:nvSpPr>
        <p:spPr>
          <a:xfrm>
            <a:off x="1113810" y="2960716"/>
            <a:ext cx="4036334" cy="2387600"/>
          </a:xfrm>
          <a:prstGeom prst="rect">
            <a:avLst/>
          </a:prstGeom>
        </p:spPr>
        <p:txBody>
          <a:bodyPr spcFirstLastPara="1" vert="horz" lIns="91440" tIns="45720" rIns="91440" bIns="45720" rtlCol="0" anchor="t">
            <a:normAutofit/>
          </a:bodyPr>
          <a:lstStyle/>
          <a:p>
            <a:pPr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defRPr/>
            </a:pPr>
            <a:r>
              <a:rPr lang="en-US" sz="42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Libre Baskerville"/>
              </a:rPr>
              <a:t>Revolutionizing Saint Lucia’s Digital Ecosystem</a:t>
            </a:r>
            <a:endParaRPr lang="en-US" sz="4200" kern="1200">
              <a:solidFill>
                <a:schemeClr val="tx1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Rectangle 25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0" name="Rectangle 249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B455F3D-61CC-3F97-5E85-1043F2D75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7892" y="391886"/>
            <a:ext cx="6130464" cy="60170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60A21C-7AEE-D063-7D95-8BD052BE1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67909" y="2023110"/>
            <a:ext cx="2469624" cy="2846070"/>
          </a:xfrm>
        </p:spPr>
        <p:txBody>
          <a:bodyPr anchor="ctr">
            <a:normAutofit/>
          </a:bodyPr>
          <a:lstStyle/>
          <a:p>
            <a:pPr algn="l"/>
            <a:r>
              <a:rPr lang="en-US" sz="3700" dirty="0"/>
              <a:t>digiGov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white background&#10;&#10;AI-generated content may be incorrect.">
            <a:extLst>
              <a:ext uri="{FF2B5EF4-FFF2-40B4-BE49-F238E27FC236}">
                <a16:creationId xmlns:a16="http://schemas.microsoft.com/office/drawing/2014/main" id="{D93989A5-9B77-602E-3EDA-00FD61DAA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5238" y="925206"/>
            <a:ext cx="7757126" cy="51778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301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15EDDF73-B1C5-B403-76E2-3B812B31ED57}"/>
              </a:ext>
            </a:extLst>
          </p:cNvPr>
          <p:cNvSpPr/>
          <p:nvPr/>
        </p:nvSpPr>
        <p:spPr>
          <a:xfrm>
            <a:off x="8170863" y="3857625"/>
            <a:ext cx="963612" cy="4381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68584" tIns="34292" rIns="274337" bIns="34292" anchor="ctr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1" dirty="0">
                <a:latin typeface="Roboto Light"/>
                <a:cs typeface="Roboto Light"/>
              </a:rPr>
              <a:t>80%</a:t>
            </a:r>
          </a:p>
        </p:txBody>
      </p:sp>
      <p:grpSp>
        <p:nvGrpSpPr>
          <p:cNvPr id="22531" name="Group 2">
            <a:extLst>
              <a:ext uri="{FF2B5EF4-FFF2-40B4-BE49-F238E27FC236}">
                <a16:creationId xmlns:a16="http://schemas.microsoft.com/office/drawing/2014/main" id="{F956B3A7-BC23-324E-FCB8-856B23836FE2}"/>
              </a:ext>
            </a:extLst>
          </p:cNvPr>
          <p:cNvGrpSpPr>
            <a:grpSpLocks/>
          </p:cNvGrpSpPr>
          <p:nvPr/>
        </p:nvGrpSpPr>
        <p:grpSpPr bwMode="auto">
          <a:xfrm>
            <a:off x="0" y="1117600"/>
            <a:ext cx="7038975" cy="4981575"/>
            <a:chOff x="0" y="1390874"/>
            <a:chExt cx="5988831" cy="3915063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237FCC38-B5FF-A467-F052-DE825B6F62EE}"/>
                </a:ext>
              </a:extLst>
            </p:cNvPr>
            <p:cNvSpPr/>
            <p:nvPr/>
          </p:nvSpPr>
          <p:spPr>
            <a:xfrm>
              <a:off x="0" y="2360283"/>
              <a:ext cx="988684" cy="99186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584" tIns="34292" rIns="68584" bIns="34292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dirty="0">
                  <a:latin typeface="Roboto Light"/>
                  <a:cs typeface="Roboto Light"/>
                </a:rPr>
                <a:t>02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A6AA15D7-D6D8-7716-48EE-D97E70D0F155}"/>
                </a:ext>
              </a:extLst>
            </p:cNvPr>
            <p:cNvSpPr/>
            <p:nvPr/>
          </p:nvSpPr>
          <p:spPr>
            <a:xfrm>
              <a:off x="0" y="1390874"/>
              <a:ext cx="988684" cy="99186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584" tIns="34292" rIns="68584" bIns="34292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dirty="0">
                  <a:latin typeface="Roboto Light"/>
                  <a:cs typeface="Roboto Light"/>
                </a:rPr>
                <a:t>01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DBCCDBD0-99F2-FC86-0385-8A09CCF3C02B}"/>
                </a:ext>
              </a:extLst>
            </p:cNvPr>
            <p:cNvSpPr/>
            <p:nvPr/>
          </p:nvSpPr>
          <p:spPr>
            <a:xfrm>
              <a:off x="0" y="3348406"/>
              <a:ext cx="988684" cy="99311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584" tIns="34292" rIns="68584" bIns="34292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dirty="0">
                  <a:latin typeface="Roboto Light"/>
                  <a:cs typeface="Roboto Light"/>
                </a:rPr>
                <a:t>03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4BBE328E-6F3B-FD25-1EF8-7D51B65C9928}"/>
                </a:ext>
              </a:extLst>
            </p:cNvPr>
            <p:cNvSpPr/>
            <p:nvPr/>
          </p:nvSpPr>
          <p:spPr>
            <a:xfrm>
              <a:off x="0" y="4314072"/>
              <a:ext cx="988684" cy="991865"/>
            </a:xfrm>
            <a:prstGeom prst="rect">
              <a:avLst/>
            </a:prstGeom>
            <a:solidFill>
              <a:srgbClr val="043594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584" tIns="34292" rIns="68584" bIns="34292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dirty="0">
                  <a:latin typeface="Roboto Light"/>
                  <a:cs typeface="Roboto Light"/>
                </a:rPr>
                <a:t>04</a:t>
              </a:r>
            </a:p>
          </p:txBody>
        </p:sp>
        <p:grpSp>
          <p:nvGrpSpPr>
            <p:cNvPr id="22540" name="Group 1">
              <a:extLst>
                <a:ext uri="{FF2B5EF4-FFF2-40B4-BE49-F238E27FC236}">
                  <a16:creationId xmlns:a16="http://schemas.microsoft.com/office/drawing/2014/main" id="{70705116-39DE-6B00-6671-E3F42D882F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0737" y="1390874"/>
              <a:ext cx="5008094" cy="3913625"/>
              <a:chOff x="980737" y="1390874"/>
              <a:chExt cx="5008094" cy="3913625"/>
            </a:xfrm>
          </p:grpSpPr>
          <p:sp>
            <p:nvSpPr>
              <p:cNvPr id="57" name="Pentagon 56">
                <a:extLst>
                  <a:ext uri="{FF2B5EF4-FFF2-40B4-BE49-F238E27FC236}">
                    <a16:creationId xmlns:a16="http://schemas.microsoft.com/office/drawing/2014/main" id="{EFF8EC8E-2400-F094-5106-49C7BDD64B43}"/>
                  </a:ext>
                </a:extLst>
              </p:cNvPr>
              <p:cNvSpPr/>
              <p:nvPr/>
            </p:nvSpPr>
            <p:spPr>
              <a:xfrm>
                <a:off x="1435753" y="2724591"/>
                <a:ext cx="4553078" cy="637539"/>
              </a:xfrm>
              <a:prstGeom prst="homePlat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68584" tIns="34292" rIns="68584" bIns="34292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 dirty="0">
                  <a:latin typeface="Roboto Light"/>
                  <a:cs typeface="Roboto Light"/>
                </a:endParaRPr>
              </a:p>
            </p:txBody>
          </p:sp>
          <p:sp>
            <p:nvSpPr>
              <p:cNvPr id="58" name="Pentagon 57">
                <a:extLst>
                  <a:ext uri="{FF2B5EF4-FFF2-40B4-BE49-F238E27FC236}">
                    <a16:creationId xmlns:a16="http://schemas.microsoft.com/office/drawing/2014/main" id="{4AA45E30-1E78-2616-07F2-B04A85C7D1CA}"/>
                  </a:ext>
                </a:extLst>
              </p:cNvPr>
              <p:cNvSpPr/>
              <p:nvPr/>
            </p:nvSpPr>
            <p:spPr>
              <a:xfrm>
                <a:off x="1435753" y="3348406"/>
                <a:ext cx="4553078" cy="637539"/>
              </a:xfrm>
              <a:prstGeom prst="homePlate">
                <a:avLst/>
              </a:prstGeom>
              <a:solidFill>
                <a:srgbClr val="70AD4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68584" tIns="34292" rIns="68584" bIns="34292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 dirty="0">
                  <a:latin typeface="Roboto Light"/>
                  <a:cs typeface="Roboto Light"/>
                </a:endParaRPr>
              </a:p>
            </p:txBody>
          </p:sp>
          <p:sp>
            <p:nvSpPr>
              <p:cNvPr id="59" name="Pentagon 58">
                <a:extLst>
                  <a:ext uri="{FF2B5EF4-FFF2-40B4-BE49-F238E27FC236}">
                    <a16:creationId xmlns:a16="http://schemas.microsoft.com/office/drawing/2014/main" id="{F85B08BD-2EA3-E347-8E7F-048D6A8586EB}"/>
                  </a:ext>
                </a:extLst>
              </p:cNvPr>
              <p:cNvSpPr/>
              <p:nvPr/>
            </p:nvSpPr>
            <p:spPr>
              <a:xfrm>
                <a:off x="1435753" y="3973468"/>
                <a:ext cx="4553078" cy="636291"/>
              </a:xfrm>
              <a:prstGeom prst="homePlate">
                <a:avLst/>
              </a:prstGeom>
              <a:solidFill>
                <a:srgbClr val="043594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68584" tIns="34292" rIns="68584" bIns="34292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 dirty="0">
                  <a:latin typeface="Roboto Light"/>
                  <a:cs typeface="Roboto Light"/>
                </a:endParaRPr>
              </a:p>
            </p:txBody>
          </p:sp>
          <p:sp>
            <p:nvSpPr>
              <p:cNvPr id="60" name="Pentagon 59">
                <a:extLst>
                  <a:ext uri="{FF2B5EF4-FFF2-40B4-BE49-F238E27FC236}">
                    <a16:creationId xmlns:a16="http://schemas.microsoft.com/office/drawing/2014/main" id="{66AFE51F-7E04-4859-C78D-D9E0D206A9FD}"/>
                  </a:ext>
                </a:extLst>
              </p:cNvPr>
              <p:cNvSpPr/>
              <p:nvPr/>
            </p:nvSpPr>
            <p:spPr>
              <a:xfrm>
                <a:off x="1435753" y="2100776"/>
                <a:ext cx="4553078" cy="637539"/>
              </a:xfrm>
              <a:prstGeom prst="homePlat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68584" tIns="34292" rIns="68584" bIns="34292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 dirty="0">
                  <a:latin typeface="Roboto Light"/>
                  <a:cs typeface="Roboto Light"/>
                </a:endParaRPr>
              </a:p>
            </p:txBody>
          </p:sp>
          <p:grpSp>
            <p:nvGrpSpPr>
              <p:cNvPr id="22545" name="Group 60">
                <a:extLst>
                  <a:ext uri="{FF2B5EF4-FFF2-40B4-BE49-F238E27FC236}">
                    <a16:creationId xmlns:a16="http://schemas.microsoft.com/office/drawing/2014/main" id="{5985922D-7CA2-F0FB-3AF3-59CBDA1CDC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43528" y="1714814"/>
                <a:ext cx="1905000" cy="3372087"/>
                <a:chOff x="3429000" y="1428750"/>
                <a:chExt cx="1517831" cy="2686050"/>
              </a:xfrm>
            </p:grpSpPr>
            <p:pic>
              <p:nvPicPr>
                <p:cNvPr id="62" name="Picture 61">
                  <a:extLst>
                    <a:ext uri="{FF2B5EF4-FFF2-40B4-BE49-F238E27FC236}">
                      <a16:creationId xmlns:a16="http://schemas.microsoft.com/office/drawing/2014/main" id="{6CF644A3-8885-C944-21E5-24076034F3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429140" y="1429104"/>
                  <a:ext cx="1517379" cy="2690231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63" name="Rounded Rectangle 62">
                  <a:extLst>
                    <a:ext uri="{FF2B5EF4-FFF2-40B4-BE49-F238E27FC236}">
                      <a16:creationId xmlns:a16="http://schemas.microsoft.com/office/drawing/2014/main" id="{BF652081-14DA-4C47-04CC-E34EE7265CD5}"/>
                    </a:ext>
                  </a:extLst>
                </p:cNvPr>
                <p:cNvSpPr/>
                <p:nvPr/>
              </p:nvSpPr>
              <p:spPr>
                <a:xfrm>
                  <a:off x="4012395" y="1565910"/>
                  <a:ext cx="351040" cy="4572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50000"/>
                    <a:alpha val="50000"/>
                  </a:schemeClr>
                </a:solidFill>
                <a:ln w="12700" cmpd="sng">
                  <a:gradFill flip="none" rotWithShape="1">
                    <a:gsLst>
                      <a:gs pos="0">
                        <a:schemeClr val="tx1">
                          <a:lumMod val="50000"/>
                        </a:schemeClr>
                      </a:gs>
                      <a:gs pos="100000">
                        <a:schemeClr val="bg1">
                          <a:lumMod val="50000"/>
                        </a:schemeClr>
                      </a:gs>
                    </a:gsLst>
                    <a:lin ang="5400000" scaled="0"/>
                    <a:tileRect/>
                  </a:gra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3600" dirty="0">
                    <a:latin typeface="Roboto Light"/>
                    <a:cs typeface="Roboto Light"/>
                  </a:endParaRPr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3381EB6E-4E0E-9D07-7DED-E0FEBFFA4238}"/>
                    </a:ext>
                  </a:extLst>
                </p:cNvPr>
                <p:cNvSpPr/>
                <p:nvPr/>
              </p:nvSpPr>
              <p:spPr>
                <a:xfrm>
                  <a:off x="4080055" y="3811360"/>
                  <a:ext cx="215720" cy="215720"/>
                </a:xfrm>
                <a:prstGeom prst="ellipse">
                  <a:avLst/>
                </a:prstGeom>
                <a:solidFill>
                  <a:schemeClr val="tx1">
                    <a:lumMod val="50000"/>
                    <a:alpha val="50000"/>
                  </a:schemeClr>
                </a:solidFill>
                <a:ln w="3175" cmpd="sng">
                  <a:gradFill flip="none" rotWithShape="1">
                    <a:gsLst>
                      <a:gs pos="0">
                        <a:schemeClr val="tx1">
                          <a:lumMod val="50000"/>
                        </a:schemeClr>
                      </a:gs>
                      <a:gs pos="100000">
                        <a:schemeClr val="bg1">
                          <a:lumMod val="50000"/>
                          <a:alpha val="40000"/>
                        </a:schemeClr>
                      </a:gs>
                    </a:gsLst>
                    <a:lin ang="5400000" scaled="0"/>
                    <a:tileRect/>
                  </a:gra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3600" dirty="0">
                    <a:latin typeface="Roboto Light"/>
                    <a:cs typeface="Roboto Light"/>
                  </a:endParaRPr>
                </a:p>
              </p:txBody>
            </p:sp>
          </p:grpSp>
          <p:sp>
            <p:nvSpPr>
              <p:cNvPr id="84" name="Manual Input 10">
                <a:extLst>
                  <a:ext uri="{FF2B5EF4-FFF2-40B4-BE49-F238E27FC236}">
                    <a16:creationId xmlns:a16="http://schemas.microsoft.com/office/drawing/2014/main" id="{A6E6EB77-80BD-F9C3-8D9F-BA8B69C6541E}"/>
                  </a:ext>
                </a:extLst>
              </p:cNvPr>
              <p:cNvSpPr/>
              <p:nvPr/>
            </p:nvSpPr>
            <p:spPr>
              <a:xfrm flipH="1">
                <a:off x="980580" y="1390874"/>
                <a:ext cx="463277" cy="1956284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2000 h 10000"/>
                  <a:gd name="connsiteX0" fmla="*/ 18 w 10000"/>
                  <a:gd name="connsiteY0" fmla="*/ 4474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8 w 10000"/>
                  <a:gd name="connsiteY4" fmla="*/ 4474 h 10000"/>
                  <a:gd name="connsiteX0" fmla="*/ 18 w 10000"/>
                  <a:gd name="connsiteY0" fmla="*/ 3659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8 w 10000"/>
                  <a:gd name="connsiteY4" fmla="*/ 3659 h 10000"/>
                  <a:gd name="connsiteX0" fmla="*/ 18 w 10000"/>
                  <a:gd name="connsiteY0" fmla="*/ 3627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8 w 10000"/>
                  <a:gd name="connsiteY4" fmla="*/ 3627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18" y="3627"/>
                    </a:moveTo>
                    <a:lnTo>
                      <a:pt x="10000" y="0"/>
                    </a:lnTo>
                    <a:lnTo>
                      <a:pt x="10000" y="10000"/>
                    </a:lnTo>
                    <a:lnTo>
                      <a:pt x="0" y="10000"/>
                    </a:lnTo>
                    <a:cubicBezTo>
                      <a:pt x="6" y="7886"/>
                      <a:pt x="12" y="5741"/>
                      <a:pt x="18" y="3627"/>
                    </a:cubicBezTo>
                    <a:close/>
                  </a:path>
                </a:pathLst>
              </a:custGeom>
              <a:solidFill>
                <a:srgbClr val="EE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68584" tIns="34292" rIns="68584" bIns="34292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 dirty="0">
                  <a:latin typeface="Roboto Light"/>
                  <a:cs typeface="Roboto Light"/>
                </a:endParaRPr>
              </a:p>
            </p:txBody>
          </p:sp>
          <p:sp>
            <p:nvSpPr>
              <p:cNvPr id="85" name="Manual Input 10">
                <a:extLst>
                  <a:ext uri="{FF2B5EF4-FFF2-40B4-BE49-F238E27FC236}">
                    <a16:creationId xmlns:a16="http://schemas.microsoft.com/office/drawing/2014/main" id="{EAAFC8F9-58DE-6F8C-EFD3-9E359AC86F4A}"/>
                  </a:ext>
                </a:extLst>
              </p:cNvPr>
              <p:cNvSpPr/>
              <p:nvPr/>
            </p:nvSpPr>
            <p:spPr>
              <a:xfrm flipH="1">
                <a:off x="980580" y="2395217"/>
                <a:ext cx="463277" cy="956932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2000 h 10000"/>
                  <a:gd name="connsiteX0" fmla="*/ 18 w 10000"/>
                  <a:gd name="connsiteY0" fmla="*/ 4474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8 w 10000"/>
                  <a:gd name="connsiteY4" fmla="*/ 4474 h 10000"/>
                  <a:gd name="connsiteX0" fmla="*/ 18 w 10000"/>
                  <a:gd name="connsiteY0" fmla="*/ 3659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8 w 10000"/>
                  <a:gd name="connsiteY4" fmla="*/ 3659 h 10000"/>
                  <a:gd name="connsiteX0" fmla="*/ 18 w 10000"/>
                  <a:gd name="connsiteY0" fmla="*/ 3627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8 w 10000"/>
                  <a:gd name="connsiteY4" fmla="*/ 3627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18" y="3627"/>
                    </a:moveTo>
                    <a:lnTo>
                      <a:pt x="10000" y="0"/>
                    </a:lnTo>
                    <a:lnTo>
                      <a:pt x="10000" y="10000"/>
                    </a:lnTo>
                    <a:lnTo>
                      <a:pt x="0" y="10000"/>
                    </a:lnTo>
                    <a:cubicBezTo>
                      <a:pt x="6" y="7886"/>
                      <a:pt x="12" y="5741"/>
                      <a:pt x="18" y="3627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68584" tIns="34292" rIns="68584" bIns="34292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000" dirty="0">
                  <a:latin typeface="Roboto Light"/>
                  <a:cs typeface="Roboto Light"/>
                </a:endParaRPr>
              </a:p>
            </p:txBody>
          </p:sp>
          <p:sp>
            <p:nvSpPr>
              <p:cNvPr id="86" name="Manual Input 10">
                <a:extLst>
                  <a:ext uri="{FF2B5EF4-FFF2-40B4-BE49-F238E27FC236}">
                    <a16:creationId xmlns:a16="http://schemas.microsoft.com/office/drawing/2014/main" id="{75BF8D68-6FF5-7B51-0ECD-7DD77BD482E6}"/>
                  </a:ext>
                </a:extLst>
              </p:cNvPr>
              <p:cNvSpPr/>
              <p:nvPr/>
            </p:nvSpPr>
            <p:spPr>
              <a:xfrm flipH="1" flipV="1">
                <a:off x="980580" y="3348406"/>
                <a:ext cx="463277" cy="1956284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2000 h 10000"/>
                  <a:gd name="connsiteX0" fmla="*/ 18 w 10000"/>
                  <a:gd name="connsiteY0" fmla="*/ 4474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8 w 10000"/>
                  <a:gd name="connsiteY4" fmla="*/ 4474 h 10000"/>
                  <a:gd name="connsiteX0" fmla="*/ 18 w 10000"/>
                  <a:gd name="connsiteY0" fmla="*/ 3659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8 w 10000"/>
                  <a:gd name="connsiteY4" fmla="*/ 3659 h 10000"/>
                  <a:gd name="connsiteX0" fmla="*/ 18 w 10000"/>
                  <a:gd name="connsiteY0" fmla="*/ 3627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8 w 10000"/>
                  <a:gd name="connsiteY4" fmla="*/ 3627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18" y="3627"/>
                    </a:moveTo>
                    <a:lnTo>
                      <a:pt x="10000" y="0"/>
                    </a:lnTo>
                    <a:lnTo>
                      <a:pt x="10000" y="10000"/>
                    </a:lnTo>
                    <a:lnTo>
                      <a:pt x="0" y="10000"/>
                    </a:lnTo>
                    <a:cubicBezTo>
                      <a:pt x="6" y="7886"/>
                      <a:pt x="12" y="5741"/>
                      <a:pt x="18" y="3627"/>
                    </a:cubicBezTo>
                    <a:close/>
                  </a:path>
                </a:pathLst>
              </a:custGeom>
              <a:solidFill>
                <a:srgbClr val="032A77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68584" tIns="34292" rIns="68584" bIns="34292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 dirty="0">
                  <a:latin typeface="Roboto Light"/>
                  <a:cs typeface="Roboto Light"/>
                </a:endParaRPr>
              </a:p>
            </p:txBody>
          </p:sp>
          <p:sp>
            <p:nvSpPr>
              <p:cNvPr id="87" name="Manual Input 10">
                <a:extLst>
                  <a:ext uri="{FF2B5EF4-FFF2-40B4-BE49-F238E27FC236}">
                    <a16:creationId xmlns:a16="http://schemas.microsoft.com/office/drawing/2014/main" id="{B58020CE-2074-DFDE-FE67-66CDA75B0194}"/>
                  </a:ext>
                </a:extLst>
              </p:cNvPr>
              <p:cNvSpPr/>
              <p:nvPr/>
            </p:nvSpPr>
            <p:spPr>
              <a:xfrm flipH="1" flipV="1">
                <a:off x="980580" y="3344663"/>
                <a:ext cx="463277" cy="974399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2000 h 10000"/>
                  <a:gd name="connsiteX0" fmla="*/ 18 w 10000"/>
                  <a:gd name="connsiteY0" fmla="*/ 4474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8 w 10000"/>
                  <a:gd name="connsiteY4" fmla="*/ 4474 h 10000"/>
                  <a:gd name="connsiteX0" fmla="*/ 18 w 10000"/>
                  <a:gd name="connsiteY0" fmla="*/ 3659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8 w 10000"/>
                  <a:gd name="connsiteY4" fmla="*/ 3659 h 10000"/>
                  <a:gd name="connsiteX0" fmla="*/ 18 w 10000"/>
                  <a:gd name="connsiteY0" fmla="*/ 3627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8 w 10000"/>
                  <a:gd name="connsiteY4" fmla="*/ 3627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18" y="3627"/>
                    </a:moveTo>
                    <a:lnTo>
                      <a:pt x="10000" y="0"/>
                    </a:lnTo>
                    <a:lnTo>
                      <a:pt x="10000" y="10000"/>
                    </a:lnTo>
                    <a:lnTo>
                      <a:pt x="0" y="10000"/>
                    </a:lnTo>
                    <a:cubicBezTo>
                      <a:pt x="6" y="7886"/>
                      <a:pt x="12" y="5741"/>
                      <a:pt x="18" y="3627"/>
                    </a:cubicBezTo>
                    <a:close/>
                  </a:path>
                </a:pathLst>
              </a:custGeom>
              <a:solidFill>
                <a:srgbClr val="5E913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68584" tIns="34292" rIns="68584" bIns="34292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000" dirty="0">
                  <a:latin typeface="Roboto Light"/>
                  <a:cs typeface="Roboto Light"/>
                </a:endParaRPr>
              </a:p>
            </p:txBody>
          </p:sp>
          <p:sp>
            <p:nvSpPr>
              <p:cNvPr id="101" name="Freeform 46">
                <a:extLst>
                  <a:ext uri="{FF2B5EF4-FFF2-40B4-BE49-F238E27FC236}">
                    <a16:creationId xmlns:a16="http://schemas.microsoft.com/office/drawing/2014/main" id="{6FFE9F27-9F7C-C4F3-32FF-51E576771E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8698" y="2257977"/>
                <a:ext cx="313353" cy="299431"/>
              </a:xfrm>
              <a:custGeom>
                <a:avLst/>
                <a:gdLst>
                  <a:gd name="T0" fmla="*/ 363 w 461"/>
                  <a:gd name="T1" fmla="*/ 336 h 443"/>
                  <a:gd name="T2" fmla="*/ 363 w 461"/>
                  <a:gd name="T3" fmla="*/ 336 h 443"/>
                  <a:gd name="T4" fmla="*/ 284 w 461"/>
                  <a:gd name="T5" fmla="*/ 248 h 443"/>
                  <a:gd name="T6" fmla="*/ 310 w 461"/>
                  <a:gd name="T7" fmla="*/ 195 h 443"/>
                  <a:gd name="T8" fmla="*/ 328 w 461"/>
                  <a:gd name="T9" fmla="*/ 151 h 443"/>
                  <a:gd name="T10" fmla="*/ 319 w 461"/>
                  <a:gd name="T11" fmla="*/ 132 h 443"/>
                  <a:gd name="T12" fmla="*/ 328 w 461"/>
                  <a:gd name="T13" fmla="*/ 88 h 443"/>
                  <a:gd name="T14" fmla="*/ 230 w 461"/>
                  <a:gd name="T15" fmla="*/ 0 h 443"/>
                  <a:gd name="T16" fmla="*/ 132 w 461"/>
                  <a:gd name="T17" fmla="*/ 88 h 443"/>
                  <a:gd name="T18" fmla="*/ 141 w 461"/>
                  <a:gd name="T19" fmla="*/ 132 h 443"/>
                  <a:gd name="T20" fmla="*/ 132 w 461"/>
                  <a:gd name="T21" fmla="*/ 151 h 443"/>
                  <a:gd name="T22" fmla="*/ 150 w 461"/>
                  <a:gd name="T23" fmla="*/ 195 h 443"/>
                  <a:gd name="T24" fmla="*/ 177 w 461"/>
                  <a:gd name="T25" fmla="*/ 248 h 443"/>
                  <a:gd name="T26" fmla="*/ 97 w 461"/>
                  <a:gd name="T27" fmla="*/ 336 h 443"/>
                  <a:gd name="T28" fmla="*/ 0 w 461"/>
                  <a:gd name="T29" fmla="*/ 398 h 443"/>
                  <a:gd name="T30" fmla="*/ 0 w 461"/>
                  <a:gd name="T31" fmla="*/ 442 h 443"/>
                  <a:gd name="T32" fmla="*/ 230 w 461"/>
                  <a:gd name="T33" fmla="*/ 442 h 443"/>
                  <a:gd name="T34" fmla="*/ 460 w 461"/>
                  <a:gd name="T35" fmla="*/ 442 h 443"/>
                  <a:gd name="T36" fmla="*/ 460 w 461"/>
                  <a:gd name="T37" fmla="*/ 398 h 443"/>
                  <a:gd name="T38" fmla="*/ 363 w 461"/>
                  <a:gd name="T39" fmla="*/ 336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1" h="443">
                    <a:moveTo>
                      <a:pt x="363" y="336"/>
                    </a:moveTo>
                    <a:lnTo>
                      <a:pt x="363" y="336"/>
                    </a:lnTo>
                    <a:cubicBezTo>
                      <a:pt x="301" y="310"/>
                      <a:pt x="284" y="292"/>
                      <a:pt x="284" y="248"/>
                    </a:cubicBezTo>
                    <a:cubicBezTo>
                      <a:pt x="284" y="230"/>
                      <a:pt x="301" y="239"/>
                      <a:pt x="310" y="195"/>
                    </a:cubicBezTo>
                    <a:cubicBezTo>
                      <a:pt x="310" y="176"/>
                      <a:pt x="328" y="195"/>
                      <a:pt x="328" y="151"/>
                    </a:cubicBezTo>
                    <a:cubicBezTo>
                      <a:pt x="328" y="132"/>
                      <a:pt x="319" y="132"/>
                      <a:pt x="319" y="132"/>
                    </a:cubicBezTo>
                    <a:cubicBezTo>
                      <a:pt x="319" y="132"/>
                      <a:pt x="328" y="106"/>
                      <a:pt x="328" y="88"/>
                    </a:cubicBezTo>
                    <a:cubicBezTo>
                      <a:pt x="328" y="61"/>
                      <a:pt x="319" y="0"/>
                      <a:pt x="230" y="0"/>
                    </a:cubicBezTo>
                    <a:cubicBezTo>
                      <a:pt x="141" y="0"/>
                      <a:pt x="132" y="61"/>
                      <a:pt x="132" y="88"/>
                    </a:cubicBezTo>
                    <a:cubicBezTo>
                      <a:pt x="132" y="106"/>
                      <a:pt x="141" y="132"/>
                      <a:pt x="141" y="132"/>
                    </a:cubicBezTo>
                    <a:cubicBezTo>
                      <a:pt x="141" y="132"/>
                      <a:pt x="132" y="132"/>
                      <a:pt x="132" y="151"/>
                    </a:cubicBezTo>
                    <a:cubicBezTo>
                      <a:pt x="132" y="195"/>
                      <a:pt x="150" y="176"/>
                      <a:pt x="150" y="195"/>
                    </a:cubicBezTo>
                    <a:cubicBezTo>
                      <a:pt x="159" y="239"/>
                      <a:pt x="177" y="230"/>
                      <a:pt x="177" y="248"/>
                    </a:cubicBezTo>
                    <a:cubicBezTo>
                      <a:pt x="177" y="292"/>
                      <a:pt x="159" y="310"/>
                      <a:pt x="97" y="336"/>
                    </a:cubicBezTo>
                    <a:cubicBezTo>
                      <a:pt x="35" y="354"/>
                      <a:pt x="0" y="380"/>
                      <a:pt x="0" y="398"/>
                    </a:cubicBezTo>
                    <a:cubicBezTo>
                      <a:pt x="0" y="407"/>
                      <a:pt x="0" y="442"/>
                      <a:pt x="0" y="442"/>
                    </a:cubicBezTo>
                    <a:cubicBezTo>
                      <a:pt x="230" y="442"/>
                      <a:pt x="230" y="442"/>
                      <a:pt x="230" y="442"/>
                    </a:cubicBezTo>
                    <a:cubicBezTo>
                      <a:pt x="460" y="442"/>
                      <a:pt x="460" y="442"/>
                      <a:pt x="460" y="442"/>
                    </a:cubicBezTo>
                    <a:cubicBezTo>
                      <a:pt x="460" y="442"/>
                      <a:pt x="460" y="407"/>
                      <a:pt x="460" y="398"/>
                    </a:cubicBezTo>
                    <a:cubicBezTo>
                      <a:pt x="460" y="380"/>
                      <a:pt x="425" y="354"/>
                      <a:pt x="363" y="33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Roboto Light"/>
                </a:endParaRPr>
              </a:p>
            </p:txBody>
          </p:sp>
          <p:sp>
            <p:nvSpPr>
              <p:cNvPr id="134" name="Freeform 75">
                <a:extLst>
                  <a:ext uri="{FF2B5EF4-FFF2-40B4-BE49-F238E27FC236}">
                    <a16:creationId xmlns:a16="http://schemas.microsoft.com/office/drawing/2014/main" id="{8861F281-17EE-A149-F701-DEA180F9DA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2749" y="2921717"/>
                <a:ext cx="290393" cy="233306"/>
              </a:xfrm>
              <a:custGeom>
                <a:avLst/>
                <a:gdLst>
                  <a:gd name="T0" fmla="*/ 443 w 497"/>
                  <a:gd name="T1" fmla="*/ 0 h 400"/>
                  <a:gd name="T2" fmla="*/ 443 w 497"/>
                  <a:gd name="T3" fmla="*/ 0 h 400"/>
                  <a:gd name="T4" fmla="*/ 53 w 497"/>
                  <a:gd name="T5" fmla="*/ 0 h 400"/>
                  <a:gd name="T6" fmla="*/ 0 w 497"/>
                  <a:gd name="T7" fmla="*/ 44 h 400"/>
                  <a:gd name="T8" fmla="*/ 0 w 497"/>
                  <a:gd name="T9" fmla="*/ 346 h 400"/>
                  <a:gd name="T10" fmla="*/ 53 w 497"/>
                  <a:gd name="T11" fmla="*/ 399 h 400"/>
                  <a:gd name="T12" fmla="*/ 443 w 497"/>
                  <a:gd name="T13" fmla="*/ 399 h 400"/>
                  <a:gd name="T14" fmla="*/ 496 w 497"/>
                  <a:gd name="T15" fmla="*/ 346 h 400"/>
                  <a:gd name="T16" fmla="*/ 496 w 497"/>
                  <a:gd name="T17" fmla="*/ 44 h 400"/>
                  <a:gd name="T18" fmla="*/ 443 w 497"/>
                  <a:gd name="T19" fmla="*/ 0 h 400"/>
                  <a:gd name="T20" fmla="*/ 443 w 497"/>
                  <a:gd name="T21" fmla="*/ 346 h 400"/>
                  <a:gd name="T22" fmla="*/ 443 w 497"/>
                  <a:gd name="T23" fmla="*/ 346 h 400"/>
                  <a:gd name="T24" fmla="*/ 53 w 497"/>
                  <a:gd name="T25" fmla="*/ 346 h 400"/>
                  <a:gd name="T26" fmla="*/ 53 w 497"/>
                  <a:gd name="T27" fmla="*/ 44 h 400"/>
                  <a:gd name="T28" fmla="*/ 443 w 497"/>
                  <a:gd name="T29" fmla="*/ 44 h 400"/>
                  <a:gd name="T30" fmla="*/ 443 w 497"/>
                  <a:gd name="T31" fmla="*/ 346 h 400"/>
                  <a:gd name="T32" fmla="*/ 222 w 497"/>
                  <a:gd name="T33" fmla="*/ 249 h 400"/>
                  <a:gd name="T34" fmla="*/ 222 w 497"/>
                  <a:gd name="T35" fmla="*/ 249 h 400"/>
                  <a:gd name="T36" fmla="*/ 97 w 497"/>
                  <a:gd name="T37" fmla="*/ 249 h 400"/>
                  <a:gd name="T38" fmla="*/ 97 w 497"/>
                  <a:gd name="T39" fmla="*/ 293 h 400"/>
                  <a:gd name="T40" fmla="*/ 222 w 497"/>
                  <a:gd name="T41" fmla="*/ 293 h 400"/>
                  <a:gd name="T42" fmla="*/ 222 w 497"/>
                  <a:gd name="T43" fmla="*/ 249 h 400"/>
                  <a:gd name="T44" fmla="*/ 222 w 497"/>
                  <a:gd name="T45" fmla="*/ 178 h 400"/>
                  <a:gd name="T46" fmla="*/ 222 w 497"/>
                  <a:gd name="T47" fmla="*/ 178 h 400"/>
                  <a:gd name="T48" fmla="*/ 97 w 497"/>
                  <a:gd name="T49" fmla="*/ 178 h 400"/>
                  <a:gd name="T50" fmla="*/ 97 w 497"/>
                  <a:gd name="T51" fmla="*/ 222 h 400"/>
                  <a:gd name="T52" fmla="*/ 222 w 497"/>
                  <a:gd name="T53" fmla="*/ 222 h 400"/>
                  <a:gd name="T54" fmla="*/ 222 w 497"/>
                  <a:gd name="T55" fmla="*/ 178 h 400"/>
                  <a:gd name="T56" fmla="*/ 222 w 497"/>
                  <a:gd name="T57" fmla="*/ 98 h 400"/>
                  <a:gd name="T58" fmla="*/ 222 w 497"/>
                  <a:gd name="T59" fmla="*/ 98 h 400"/>
                  <a:gd name="T60" fmla="*/ 97 w 497"/>
                  <a:gd name="T61" fmla="*/ 98 h 400"/>
                  <a:gd name="T62" fmla="*/ 97 w 497"/>
                  <a:gd name="T63" fmla="*/ 143 h 400"/>
                  <a:gd name="T64" fmla="*/ 222 w 497"/>
                  <a:gd name="T65" fmla="*/ 143 h 400"/>
                  <a:gd name="T66" fmla="*/ 222 w 497"/>
                  <a:gd name="T67" fmla="*/ 98 h 400"/>
                  <a:gd name="T68" fmla="*/ 389 w 497"/>
                  <a:gd name="T69" fmla="*/ 257 h 400"/>
                  <a:gd name="T70" fmla="*/ 389 w 497"/>
                  <a:gd name="T71" fmla="*/ 257 h 400"/>
                  <a:gd name="T72" fmla="*/ 354 w 497"/>
                  <a:gd name="T73" fmla="*/ 231 h 400"/>
                  <a:gd name="T74" fmla="*/ 381 w 497"/>
                  <a:gd name="T75" fmla="*/ 151 h 400"/>
                  <a:gd name="T76" fmla="*/ 336 w 497"/>
                  <a:gd name="T77" fmla="*/ 98 h 400"/>
                  <a:gd name="T78" fmla="*/ 292 w 497"/>
                  <a:gd name="T79" fmla="*/ 151 h 400"/>
                  <a:gd name="T80" fmla="*/ 319 w 497"/>
                  <a:gd name="T81" fmla="*/ 231 h 400"/>
                  <a:gd name="T82" fmla="*/ 275 w 497"/>
                  <a:gd name="T83" fmla="*/ 257 h 400"/>
                  <a:gd name="T84" fmla="*/ 275 w 497"/>
                  <a:gd name="T85" fmla="*/ 293 h 400"/>
                  <a:gd name="T86" fmla="*/ 398 w 497"/>
                  <a:gd name="T87" fmla="*/ 293 h 400"/>
                  <a:gd name="T88" fmla="*/ 389 w 497"/>
                  <a:gd name="T89" fmla="*/ 257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97" h="400">
                    <a:moveTo>
                      <a:pt x="443" y="0"/>
                    </a:moveTo>
                    <a:lnTo>
                      <a:pt x="443" y="0"/>
                    </a:lnTo>
                    <a:cubicBezTo>
                      <a:pt x="53" y="0"/>
                      <a:pt x="53" y="0"/>
                      <a:pt x="53" y="0"/>
                    </a:cubicBezTo>
                    <a:cubicBezTo>
                      <a:pt x="17" y="0"/>
                      <a:pt x="0" y="18"/>
                      <a:pt x="0" y="44"/>
                    </a:cubicBezTo>
                    <a:cubicBezTo>
                      <a:pt x="0" y="346"/>
                      <a:pt x="0" y="346"/>
                      <a:pt x="0" y="346"/>
                    </a:cubicBezTo>
                    <a:cubicBezTo>
                      <a:pt x="0" y="373"/>
                      <a:pt x="17" y="399"/>
                      <a:pt x="53" y="399"/>
                    </a:cubicBezTo>
                    <a:cubicBezTo>
                      <a:pt x="443" y="399"/>
                      <a:pt x="443" y="399"/>
                      <a:pt x="443" y="399"/>
                    </a:cubicBezTo>
                    <a:cubicBezTo>
                      <a:pt x="470" y="399"/>
                      <a:pt x="496" y="373"/>
                      <a:pt x="496" y="346"/>
                    </a:cubicBezTo>
                    <a:cubicBezTo>
                      <a:pt x="496" y="44"/>
                      <a:pt x="496" y="44"/>
                      <a:pt x="496" y="44"/>
                    </a:cubicBezTo>
                    <a:cubicBezTo>
                      <a:pt x="496" y="18"/>
                      <a:pt x="470" y="0"/>
                      <a:pt x="443" y="0"/>
                    </a:cubicBezTo>
                    <a:close/>
                    <a:moveTo>
                      <a:pt x="443" y="346"/>
                    </a:moveTo>
                    <a:lnTo>
                      <a:pt x="443" y="346"/>
                    </a:lnTo>
                    <a:cubicBezTo>
                      <a:pt x="53" y="346"/>
                      <a:pt x="53" y="346"/>
                      <a:pt x="53" y="346"/>
                    </a:cubicBezTo>
                    <a:cubicBezTo>
                      <a:pt x="53" y="44"/>
                      <a:pt x="53" y="44"/>
                      <a:pt x="53" y="44"/>
                    </a:cubicBezTo>
                    <a:cubicBezTo>
                      <a:pt x="443" y="44"/>
                      <a:pt x="443" y="44"/>
                      <a:pt x="443" y="44"/>
                    </a:cubicBezTo>
                    <a:lnTo>
                      <a:pt x="443" y="346"/>
                    </a:lnTo>
                    <a:close/>
                    <a:moveTo>
                      <a:pt x="222" y="249"/>
                    </a:moveTo>
                    <a:lnTo>
                      <a:pt x="222" y="249"/>
                    </a:lnTo>
                    <a:cubicBezTo>
                      <a:pt x="97" y="249"/>
                      <a:pt x="97" y="249"/>
                      <a:pt x="97" y="249"/>
                    </a:cubicBezTo>
                    <a:cubicBezTo>
                      <a:pt x="97" y="293"/>
                      <a:pt x="97" y="293"/>
                      <a:pt x="97" y="293"/>
                    </a:cubicBezTo>
                    <a:cubicBezTo>
                      <a:pt x="222" y="293"/>
                      <a:pt x="222" y="293"/>
                      <a:pt x="222" y="293"/>
                    </a:cubicBezTo>
                    <a:lnTo>
                      <a:pt x="222" y="249"/>
                    </a:lnTo>
                    <a:close/>
                    <a:moveTo>
                      <a:pt x="222" y="178"/>
                    </a:moveTo>
                    <a:lnTo>
                      <a:pt x="222" y="178"/>
                    </a:lnTo>
                    <a:cubicBezTo>
                      <a:pt x="97" y="178"/>
                      <a:pt x="97" y="178"/>
                      <a:pt x="97" y="178"/>
                    </a:cubicBezTo>
                    <a:cubicBezTo>
                      <a:pt x="97" y="222"/>
                      <a:pt x="97" y="222"/>
                      <a:pt x="97" y="222"/>
                    </a:cubicBezTo>
                    <a:cubicBezTo>
                      <a:pt x="222" y="222"/>
                      <a:pt x="222" y="222"/>
                      <a:pt x="222" y="222"/>
                    </a:cubicBezTo>
                    <a:lnTo>
                      <a:pt x="222" y="178"/>
                    </a:lnTo>
                    <a:close/>
                    <a:moveTo>
                      <a:pt x="222" y="98"/>
                    </a:moveTo>
                    <a:lnTo>
                      <a:pt x="222" y="98"/>
                    </a:lnTo>
                    <a:cubicBezTo>
                      <a:pt x="97" y="98"/>
                      <a:pt x="97" y="98"/>
                      <a:pt x="97" y="98"/>
                    </a:cubicBezTo>
                    <a:cubicBezTo>
                      <a:pt x="97" y="143"/>
                      <a:pt x="97" y="143"/>
                      <a:pt x="97" y="143"/>
                    </a:cubicBezTo>
                    <a:cubicBezTo>
                      <a:pt x="222" y="143"/>
                      <a:pt x="222" y="143"/>
                      <a:pt x="222" y="143"/>
                    </a:cubicBezTo>
                    <a:lnTo>
                      <a:pt x="222" y="98"/>
                    </a:lnTo>
                    <a:close/>
                    <a:moveTo>
                      <a:pt x="389" y="257"/>
                    </a:moveTo>
                    <a:lnTo>
                      <a:pt x="389" y="257"/>
                    </a:lnTo>
                    <a:cubicBezTo>
                      <a:pt x="389" y="257"/>
                      <a:pt x="354" y="249"/>
                      <a:pt x="354" y="231"/>
                    </a:cubicBezTo>
                    <a:cubicBezTo>
                      <a:pt x="354" y="204"/>
                      <a:pt x="381" y="196"/>
                      <a:pt x="381" y="151"/>
                    </a:cubicBezTo>
                    <a:cubicBezTo>
                      <a:pt x="381" y="125"/>
                      <a:pt x="372" y="98"/>
                      <a:pt x="336" y="98"/>
                    </a:cubicBezTo>
                    <a:cubicBezTo>
                      <a:pt x="301" y="98"/>
                      <a:pt x="292" y="125"/>
                      <a:pt x="292" y="151"/>
                    </a:cubicBezTo>
                    <a:cubicBezTo>
                      <a:pt x="292" y="196"/>
                      <a:pt x="319" y="204"/>
                      <a:pt x="319" y="231"/>
                    </a:cubicBezTo>
                    <a:cubicBezTo>
                      <a:pt x="319" y="249"/>
                      <a:pt x="275" y="257"/>
                      <a:pt x="275" y="257"/>
                    </a:cubicBezTo>
                    <a:lnTo>
                      <a:pt x="275" y="293"/>
                    </a:lnTo>
                    <a:cubicBezTo>
                      <a:pt x="398" y="293"/>
                      <a:pt x="398" y="293"/>
                      <a:pt x="398" y="293"/>
                    </a:cubicBezTo>
                    <a:cubicBezTo>
                      <a:pt x="398" y="293"/>
                      <a:pt x="398" y="257"/>
                      <a:pt x="389" y="25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Roboto Light"/>
                </a:endParaRPr>
              </a:p>
            </p:txBody>
          </p:sp>
          <p:sp>
            <p:nvSpPr>
              <p:cNvPr id="135" name="Freeform 127">
                <a:extLst>
                  <a:ext uri="{FF2B5EF4-FFF2-40B4-BE49-F238E27FC236}">
                    <a16:creationId xmlns:a16="http://schemas.microsoft.com/office/drawing/2014/main" id="{C3B8090D-1118-F16D-A19B-79F73DBE8D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2229" y="3513093"/>
                <a:ext cx="363328" cy="291945"/>
              </a:xfrm>
              <a:custGeom>
                <a:avLst/>
                <a:gdLst>
                  <a:gd name="T0" fmla="*/ 169 w 497"/>
                  <a:gd name="T1" fmla="*/ 196 h 400"/>
                  <a:gd name="T2" fmla="*/ 169 w 497"/>
                  <a:gd name="T3" fmla="*/ 196 h 400"/>
                  <a:gd name="T4" fmla="*/ 248 w 497"/>
                  <a:gd name="T5" fmla="*/ 275 h 400"/>
                  <a:gd name="T6" fmla="*/ 328 w 497"/>
                  <a:gd name="T7" fmla="*/ 196 h 400"/>
                  <a:gd name="T8" fmla="*/ 248 w 497"/>
                  <a:gd name="T9" fmla="*/ 116 h 400"/>
                  <a:gd name="T10" fmla="*/ 169 w 497"/>
                  <a:gd name="T11" fmla="*/ 196 h 400"/>
                  <a:gd name="T12" fmla="*/ 116 w 497"/>
                  <a:gd name="T13" fmla="*/ 169 h 400"/>
                  <a:gd name="T14" fmla="*/ 116 w 497"/>
                  <a:gd name="T15" fmla="*/ 169 h 400"/>
                  <a:gd name="T16" fmla="*/ 248 w 497"/>
                  <a:gd name="T17" fmla="*/ 63 h 400"/>
                  <a:gd name="T18" fmla="*/ 345 w 497"/>
                  <a:gd name="T19" fmla="*/ 98 h 400"/>
                  <a:gd name="T20" fmla="*/ 390 w 497"/>
                  <a:gd name="T21" fmla="*/ 98 h 400"/>
                  <a:gd name="T22" fmla="*/ 390 w 497"/>
                  <a:gd name="T23" fmla="*/ 54 h 400"/>
                  <a:gd name="T24" fmla="*/ 248 w 497"/>
                  <a:gd name="T25" fmla="*/ 0 h 400"/>
                  <a:gd name="T26" fmla="*/ 62 w 497"/>
                  <a:gd name="T27" fmla="*/ 143 h 400"/>
                  <a:gd name="T28" fmla="*/ 0 w 497"/>
                  <a:gd name="T29" fmla="*/ 143 h 400"/>
                  <a:gd name="T30" fmla="*/ 0 w 497"/>
                  <a:gd name="T31" fmla="*/ 196 h 400"/>
                  <a:gd name="T32" fmla="*/ 80 w 497"/>
                  <a:gd name="T33" fmla="*/ 196 h 400"/>
                  <a:gd name="T34" fmla="*/ 116 w 497"/>
                  <a:gd name="T35" fmla="*/ 169 h 400"/>
                  <a:gd name="T36" fmla="*/ 416 w 497"/>
                  <a:gd name="T37" fmla="*/ 196 h 400"/>
                  <a:gd name="T38" fmla="*/ 416 w 497"/>
                  <a:gd name="T39" fmla="*/ 196 h 400"/>
                  <a:gd name="T40" fmla="*/ 381 w 497"/>
                  <a:gd name="T41" fmla="*/ 231 h 400"/>
                  <a:gd name="T42" fmla="*/ 248 w 497"/>
                  <a:gd name="T43" fmla="*/ 337 h 400"/>
                  <a:gd name="T44" fmla="*/ 151 w 497"/>
                  <a:gd name="T45" fmla="*/ 293 h 400"/>
                  <a:gd name="T46" fmla="*/ 107 w 497"/>
                  <a:gd name="T47" fmla="*/ 293 h 400"/>
                  <a:gd name="T48" fmla="*/ 107 w 497"/>
                  <a:gd name="T49" fmla="*/ 337 h 400"/>
                  <a:gd name="T50" fmla="*/ 248 w 497"/>
                  <a:gd name="T51" fmla="*/ 399 h 400"/>
                  <a:gd name="T52" fmla="*/ 435 w 497"/>
                  <a:gd name="T53" fmla="*/ 257 h 400"/>
                  <a:gd name="T54" fmla="*/ 496 w 497"/>
                  <a:gd name="T55" fmla="*/ 257 h 400"/>
                  <a:gd name="T56" fmla="*/ 496 w 497"/>
                  <a:gd name="T57" fmla="*/ 196 h 400"/>
                  <a:gd name="T58" fmla="*/ 416 w 497"/>
                  <a:gd name="T59" fmla="*/ 196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97" h="400">
                    <a:moveTo>
                      <a:pt x="169" y="196"/>
                    </a:moveTo>
                    <a:lnTo>
                      <a:pt x="169" y="196"/>
                    </a:lnTo>
                    <a:cubicBezTo>
                      <a:pt x="169" y="240"/>
                      <a:pt x="204" y="275"/>
                      <a:pt x="248" y="275"/>
                    </a:cubicBezTo>
                    <a:cubicBezTo>
                      <a:pt x="292" y="275"/>
                      <a:pt x="328" y="240"/>
                      <a:pt x="328" y="196"/>
                    </a:cubicBezTo>
                    <a:cubicBezTo>
                      <a:pt x="328" y="151"/>
                      <a:pt x="292" y="116"/>
                      <a:pt x="248" y="116"/>
                    </a:cubicBezTo>
                    <a:cubicBezTo>
                      <a:pt x="204" y="116"/>
                      <a:pt x="169" y="151"/>
                      <a:pt x="169" y="196"/>
                    </a:cubicBezTo>
                    <a:close/>
                    <a:moveTo>
                      <a:pt x="116" y="169"/>
                    </a:moveTo>
                    <a:lnTo>
                      <a:pt x="116" y="169"/>
                    </a:lnTo>
                    <a:cubicBezTo>
                      <a:pt x="124" y="107"/>
                      <a:pt x="186" y="63"/>
                      <a:pt x="248" y="63"/>
                    </a:cubicBezTo>
                    <a:cubicBezTo>
                      <a:pt x="284" y="63"/>
                      <a:pt x="319" y="71"/>
                      <a:pt x="345" y="98"/>
                    </a:cubicBezTo>
                    <a:cubicBezTo>
                      <a:pt x="354" y="107"/>
                      <a:pt x="381" y="107"/>
                      <a:pt x="390" y="98"/>
                    </a:cubicBezTo>
                    <a:cubicBezTo>
                      <a:pt x="399" y="89"/>
                      <a:pt x="399" y="71"/>
                      <a:pt x="390" y="54"/>
                    </a:cubicBezTo>
                    <a:cubicBezTo>
                      <a:pt x="354" y="18"/>
                      <a:pt x="301" y="0"/>
                      <a:pt x="248" y="0"/>
                    </a:cubicBezTo>
                    <a:cubicBezTo>
                      <a:pt x="160" y="0"/>
                      <a:pt x="80" y="54"/>
                      <a:pt x="62" y="143"/>
                    </a:cubicBezTo>
                    <a:cubicBezTo>
                      <a:pt x="0" y="143"/>
                      <a:pt x="0" y="143"/>
                      <a:pt x="0" y="143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80" y="196"/>
                      <a:pt x="80" y="196"/>
                      <a:pt x="80" y="196"/>
                    </a:cubicBezTo>
                    <a:cubicBezTo>
                      <a:pt x="107" y="196"/>
                      <a:pt x="107" y="178"/>
                      <a:pt x="116" y="169"/>
                    </a:cubicBezTo>
                    <a:close/>
                    <a:moveTo>
                      <a:pt x="416" y="196"/>
                    </a:moveTo>
                    <a:lnTo>
                      <a:pt x="416" y="196"/>
                    </a:lnTo>
                    <a:cubicBezTo>
                      <a:pt x="390" y="196"/>
                      <a:pt x="390" y="222"/>
                      <a:pt x="381" y="231"/>
                    </a:cubicBezTo>
                    <a:cubicBezTo>
                      <a:pt x="372" y="293"/>
                      <a:pt x="319" y="337"/>
                      <a:pt x="248" y="337"/>
                    </a:cubicBezTo>
                    <a:cubicBezTo>
                      <a:pt x="213" y="337"/>
                      <a:pt x="177" y="319"/>
                      <a:pt x="151" y="293"/>
                    </a:cubicBezTo>
                    <a:cubicBezTo>
                      <a:pt x="142" y="284"/>
                      <a:pt x="116" y="284"/>
                      <a:pt x="107" y="293"/>
                    </a:cubicBezTo>
                    <a:cubicBezTo>
                      <a:pt x="97" y="310"/>
                      <a:pt x="97" y="328"/>
                      <a:pt x="107" y="337"/>
                    </a:cubicBezTo>
                    <a:cubicBezTo>
                      <a:pt x="142" y="373"/>
                      <a:pt x="195" y="399"/>
                      <a:pt x="248" y="399"/>
                    </a:cubicBezTo>
                    <a:cubicBezTo>
                      <a:pt x="337" y="399"/>
                      <a:pt x="416" y="337"/>
                      <a:pt x="435" y="257"/>
                    </a:cubicBezTo>
                    <a:cubicBezTo>
                      <a:pt x="496" y="257"/>
                      <a:pt x="496" y="257"/>
                      <a:pt x="496" y="257"/>
                    </a:cubicBezTo>
                    <a:cubicBezTo>
                      <a:pt x="496" y="196"/>
                      <a:pt x="496" y="196"/>
                      <a:pt x="496" y="196"/>
                    </a:cubicBezTo>
                    <a:lnTo>
                      <a:pt x="416" y="19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Roboto Light"/>
                </a:endParaRPr>
              </a:p>
            </p:txBody>
          </p:sp>
          <p:sp>
            <p:nvSpPr>
              <p:cNvPr id="22553" name="Freeform 36">
                <a:extLst>
                  <a:ext uri="{FF2B5EF4-FFF2-40B4-BE49-F238E27FC236}">
                    <a16:creationId xmlns:a16="http://schemas.microsoft.com/office/drawing/2014/main" id="{FC6195AB-97FF-5A10-432F-9E3124E875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877" y="4150895"/>
                <a:ext cx="238524" cy="310405"/>
              </a:xfrm>
              <a:custGeom>
                <a:avLst/>
                <a:gdLst>
                  <a:gd name="T0" fmla="*/ 2147483646 w 320"/>
                  <a:gd name="T1" fmla="*/ 2147483646 h 417"/>
                  <a:gd name="T2" fmla="*/ 2147483646 w 320"/>
                  <a:gd name="T3" fmla="*/ 2147483646 h 417"/>
                  <a:gd name="T4" fmla="*/ 2147483646 w 320"/>
                  <a:gd name="T5" fmla="*/ 0 h 417"/>
                  <a:gd name="T6" fmla="*/ 0 w 320"/>
                  <a:gd name="T7" fmla="*/ 2147483646 h 417"/>
                  <a:gd name="T8" fmla="*/ 2147483646 w 320"/>
                  <a:gd name="T9" fmla="*/ 2147483646 h 417"/>
                  <a:gd name="T10" fmla="*/ 2147483646 w 320"/>
                  <a:gd name="T11" fmla="*/ 2147483646 h 417"/>
                  <a:gd name="T12" fmla="*/ 0 w 320"/>
                  <a:gd name="T13" fmla="*/ 2147483646 h 417"/>
                  <a:gd name="T14" fmla="*/ 2147483646 w 320"/>
                  <a:gd name="T15" fmla="*/ 2147483646 h 417"/>
                  <a:gd name="T16" fmla="*/ 2147483646 w 320"/>
                  <a:gd name="T17" fmla="*/ 2147483646 h 417"/>
                  <a:gd name="T18" fmla="*/ 2147483646 w 320"/>
                  <a:gd name="T19" fmla="*/ 2147483646 h 417"/>
                  <a:gd name="T20" fmla="*/ 2147483646 w 320"/>
                  <a:gd name="T21" fmla="*/ 2147483646 h 417"/>
                  <a:gd name="T22" fmla="*/ 2147483646 w 320"/>
                  <a:gd name="T23" fmla="*/ 2147483646 h 417"/>
                  <a:gd name="T24" fmla="*/ 2147483646 w 320"/>
                  <a:gd name="T25" fmla="*/ 2147483646 h 417"/>
                  <a:gd name="T26" fmla="*/ 2147483646 w 320"/>
                  <a:gd name="T27" fmla="*/ 2147483646 h 417"/>
                  <a:gd name="T28" fmla="*/ 2147483646 w 320"/>
                  <a:gd name="T29" fmla="*/ 2147483646 h 417"/>
                  <a:gd name="T30" fmla="*/ 2147483646 w 320"/>
                  <a:gd name="T31" fmla="*/ 2147483646 h 417"/>
                  <a:gd name="T32" fmla="*/ 2147483646 w 320"/>
                  <a:gd name="T33" fmla="*/ 2147483646 h 417"/>
                  <a:gd name="T34" fmla="*/ 2147483646 w 320"/>
                  <a:gd name="T35" fmla="*/ 2147483646 h 417"/>
                  <a:gd name="T36" fmla="*/ 2147483646 w 320"/>
                  <a:gd name="T37" fmla="*/ 2147483646 h 417"/>
                  <a:gd name="T38" fmla="*/ 2147483646 w 320"/>
                  <a:gd name="T39" fmla="*/ 2147483646 h 417"/>
                  <a:gd name="T40" fmla="*/ 2147483646 w 320"/>
                  <a:gd name="T41" fmla="*/ 2147483646 h 417"/>
                  <a:gd name="T42" fmla="*/ 2147483646 w 320"/>
                  <a:gd name="T43" fmla="*/ 2147483646 h 417"/>
                  <a:gd name="T44" fmla="*/ 2147483646 w 320"/>
                  <a:gd name="T45" fmla="*/ 2147483646 h 417"/>
                  <a:gd name="T46" fmla="*/ 2147483646 w 320"/>
                  <a:gd name="T47" fmla="*/ 2147483646 h 417"/>
                  <a:gd name="T48" fmla="*/ 2147483646 w 320"/>
                  <a:gd name="T49" fmla="*/ 2147483646 h 417"/>
                  <a:gd name="T50" fmla="*/ 2147483646 w 320"/>
                  <a:gd name="T51" fmla="*/ 2147483646 h 417"/>
                  <a:gd name="T52" fmla="*/ 2147483646 w 320"/>
                  <a:gd name="T53" fmla="*/ 2147483646 h 417"/>
                  <a:gd name="T54" fmla="*/ 2147483646 w 320"/>
                  <a:gd name="T55" fmla="*/ 2147483646 h 417"/>
                  <a:gd name="T56" fmla="*/ 2147483646 w 320"/>
                  <a:gd name="T57" fmla="*/ 0 h 417"/>
                  <a:gd name="T58" fmla="*/ 2147483646 w 320"/>
                  <a:gd name="T59" fmla="*/ 2147483646 h 417"/>
                  <a:gd name="T60" fmla="*/ 2147483646 w 320"/>
                  <a:gd name="T61" fmla="*/ 2147483646 h 417"/>
                  <a:gd name="T62" fmla="*/ 2147483646 w 320"/>
                  <a:gd name="T63" fmla="*/ 2147483646 h 417"/>
                  <a:gd name="T64" fmla="*/ 2147483646 w 320"/>
                  <a:gd name="T65" fmla="*/ 2147483646 h 417"/>
                  <a:gd name="T66" fmla="*/ 2147483646 w 320"/>
                  <a:gd name="T67" fmla="*/ 2147483646 h 417"/>
                  <a:gd name="T68" fmla="*/ 2147483646 w 320"/>
                  <a:gd name="T69" fmla="*/ 2147483646 h 417"/>
                  <a:gd name="T70" fmla="*/ 2147483646 w 320"/>
                  <a:gd name="T71" fmla="*/ 2147483646 h 417"/>
                  <a:gd name="T72" fmla="*/ 2147483646 w 320"/>
                  <a:gd name="T73" fmla="*/ 2147483646 h 417"/>
                  <a:gd name="T74" fmla="*/ 2147483646 w 320"/>
                  <a:gd name="T75" fmla="*/ 2147483646 h 417"/>
                  <a:gd name="T76" fmla="*/ 2147483646 w 320"/>
                  <a:gd name="T77" fmla="*/ 2147483646 h 417"/>
                  <a:gd name="T78" fmla="*/ 2147483646 w 320"/>
                  <a:gd name="T79" fmla="*/ 2147483646 h 417"/>
                  <a:gd name="T80" fmla="*/ 2147483646 w 320"/>
                  <a:gd name="T81" fmla="*/ 2147483646 h 417"/>
                  <a:gd name="T82" fmla="*/ 2147483646 w 320"/>
                  <a:gd name="T83" fmla="*/ 2147483646 h 417"/>
                  <a:gd name="T84" fmla="*/ 2147483646 w 320"/>
                  <a:gd name="T85" fmla="*/ 2147483646 h 417"/>
                  <a:gd name="T86" fmla="*/ 2147483646 w 320"/>
                  <a:gd name="T87" fmla="*/ 2147483646 h 417"/>
                  <a:gd name="T88" fmla="*/ 2147483646 w 320"/>
                  <a:gd name="T89" fmla="*/ 2147483646 h 417"/>
                  <a:gd name="T90" fmla="*/ 2147483646 w 320"/>
                  <a:gd name="T91" fmla="*/ 2147483646 h 417"/>
                  <a:gd name="T92" fmla="*/ 2147483646 w 320"/>
                  <a:gd name="T93" fmla="*/ 2147483646 h 417"/>
                  <a:gd name="T94" fmla="*/ 2147483646 w 320"/>
                  <a:gd name="T95" fmla="*/ 2147483646 h 41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320" h="417">
                    <a:moveTo>
                      <a:pt x="115" y="62"/>
                    </a:moveTo>
                    <a:lnTo>
                      <a:pt x="115" y="62"/>
                    </a:lnTo>
                    <a:cubicBezTo>
                      <a:pt x="115" y="27"/>
                      <a:pt x="89" y="0"/>
                      <a:pt x="62" y="0"/>
                    </a:cubicBezTo>
                    <a:cubicBezTo>
                      <a:pt x="27" y="0"/>
                      <a:pt x="0" y="27"/>
                      <a:pt x="0" y="62"/>
                    </a:cubicBezTo>
                    <a:cubicBezTo>
                      <a:pt x="0" y="80"/>
                      <a:pt x="18" y="106"/>
                      <a:pt x="36" y="115"/>
                    </a:cubicBezTo>
                    <a:cubicBezTo>
                      <a:pt x="36" y="301"/>
                      <a:pt x="36" y="301"/>
                      <a:pt x="36" y="301"/>
                    </a:cubicBezTo>
                    <a:cubicBezTo>
                      <a:pt x="18" y="310"/>
                      <a:pt x="0" y="328"/>
                      <a:pt x="0" y="354"/>
                    </a:cubicBezTo>
                    <a:cubicBezTo>
                      <a:pt x="0" y="390"/>
                      <a:pt x="27" y="416"/>
                      <a:pt x="62" y="416"/>
                    </a:cubicBezTo>
                    <a:cubicBezTo>
                      <a:pt x="89" y="416"/>
                      <a:pt x="115" y="390"/>
                      <a:pt x="115" y="354"/>
                    </a:cubicBezTo>
                    <a:cubicBezTo>
                      <a:pt x="115" y="328"/>
                      <a:pt x="106" y="310"/>
                      <a:pt x="80" y="301"/>
                    </a:cubicBezTo>
                    <a:cubicBezTo>
                      <a:pt x="80" y="115"/>
                      <a:pt x="80" y="115"/>
                      <a:pt x="80" y="115"/>
                    </a:cubicBezTo>
                    <a:cubicBezTo>
                      <a:pt x="106" y="106"/>
                      <a:pt x="115" y="80"/>
                      <a:pt x="115" y="62"/>
                    </a:cubicBezTo>
                    <a:close/>
                    <a:moveTo>
                      <a:pt x="98" y="354"/>
                    </a:moveTo>
                    <a:lnTo>
                      <a:pt x="98" y="354"/>
                    </a:lnTo>
                    <a:cubicBezTo>
                      <a:pt x="98" y="372"/>
                      <a:pt x="80" y="390"/>
                      <a:pt x="62" y="390"/>
                    </a:cubicBezTo>
                    <a:cubicBezTo>
                      <a:pt x="44" y="390"/>
                      <a:pt x="27" y="372"/>
                      <a:pt x="27" y="354"/>
                    </a:cubicBezTo>
                    <a:cubicBezTo>
                      <a:pt x="27" y="337"/>
                      <a:pt x="44" y="319"/>
                      <a:pt x="62" y="319"/>
                    </a:cubicBezTo>
                    <a:cubicBezTo>
                      <a:pt x="80" y="319"/>
                      <a:pt x="98" y="337"/>
                      <a:pt x="98" y="354"/>
                    </a:cubicBezTo>
                    <a:close/>
                    <a:moveTo>
                      <a:pt x="62" y="88"/>
                    </a:moveTo>
                    <a:lnTo>
                      <a:pt x="62" y="88"/>
                    </a:lnTo>
                    <a:cubicBezTo>
                      <a:pt x="44" y="88"/>
                      <a:pt x="27" y="80"/>
                      <a:pt x="27" y="62"/>
                    </a:cubicBezTo>
                    <a:cubicBezTo>
                      <a:pt x="27" y="35"/>
                      <a:pt x="44" y="27"/>
                      <a:pt x="62" y="27"/>
                    </a:cubicBezTo>
                    <a:cubicBezTo>
                      <a:pt x="80" y="27"/>
                      <a:pt x="98" y="35"/>
                      <a:pt x="98" y="62"/>
                    </a:cubicBezTo>
                    <a:cubicBezTo>
                      <a:pt x="98" y="80"/>
                      <a:pt x="80" y="88"/>
                      <a:pt x="62" y="88"/>
                    </a:cubicBezTo>
                    <a:close/>
                    <a:moveTo>
                      <a:pt x="284" y="301"/>
                    </a:moveTo>
                    <a:lnTo>
                      <a:pt x="284" y="301"/>
                    </a:lnTo>
                    <a:cubicBezTo>
                      <a:pt x="284" y="115"/>
                      <a:pt x="284" y="115"/>
                      <a:pt x="284" y="115"/>
                    </a:cubicBezTo>
                    <a:cubicBezTo>
                      <a:pt x="302" y="106"/>
                      <a:pt x="319" y="80"/>
                      <a:pt x="319" y="62"/>
                    </a:cubicBezTo>
                    <a:cubicBezTo>
                      <a:pt x="319" y="27"/>
                      <a:pt x="292" y="0"/>
                      <a:pt x="257" y="0"/>
                    </a:cubicBezTo>
                    <a:cubicBezTo>
                      <a:pt x="221" y="0"/>
                      <a:pt x="195" y="27"/>
                      <a:pt x="195" y="62"/>
                    </a:cubicBezTo>
                    <a:cubicBezTo>
                      <a:pt x="195" y="80"/>
                      <a:pt x="212" y="106"/>
                      <a:pt x="239" y="115"/>
                    </a:cubicBezTo>
                    <a:cubicBezTo>
                      <a:pt x="239" y="301"/>
                      <a:pt x="239" y="301"/>
                      <a:pt x="239" y="301"/>
                    </a:cubicBezTo>
                    <a:cubicBezTo>
                      <a:pt x="212" y="310"/>
                      <a:pt x="195" y="328"/>
                      <a:pt x="195" y="354"/>
                    </a:cubicBezTo>
                    <a:cubicBezTo>
                      <a:pt x="195" y="390"/>
                      <a:pt x="221" y="416"/>
                      <a:pt x="257" y="416"/>
                    </a:cubicBezTo>
                    <a:cubicBezTo>
                      <a:pt x="292" y="416"/>
                      <a:pt x="319" y="390"/>
                      <a:pt x="319" y="354"/>
                    </a:cubicBezTo>
                    <a:cubicBezTo>
                      <a:pt x="319" y="328"/>
                      <a:pt x="302" y="310"/>
                      <a:pt x="284" y="301"/>
                    </a:cubicBezTo>
                    <a:close/>
                    <a:moveTo>
                      <a:pt x="221" y="62"/>
                    </a:moveTo>
                    <a:lnTo>
                      <a:pt x="221" y="62"/>
                    </a:lnTo>
                    <a:cubicBezTo>
                      <a:pt x="221" y="35"/>
                      <a:pt x="239" y="27"/>
                      <a:pt x="257" y="27"/>
                    </a:cubicBezTo>
                    <a:cubicBezTo>
                      <a:pt x="275" y="27"/>
                      <a:pt x="292" y="35"/>
                      <a:pt x="292" y="62"/>
                    </a:cubicBezTo>
                    <a:cubicBezTo>
                      <a:pt x="292" y="80"/>
                      <a:pt x="275" y="88"/>
                      <a:pt x="257" y="88"/>
                    </a:cubicBezTo>
                    <a:cubicBezTo>
                      <a:pt x="239" y="88"/>
                      <a:pt x="221" y="80"/>
                      <a:pt x="221" y="62"/>
                    </a:cubicBezTo>
                    <a:close/>
                    <a:moveTo>
                      <a:pt x="257" y="390"/>
                    </a:moveTo>
                    <a:lnTo>
                      <a:pt x="257" y="390"/>
                    </a:lnTo>
                    <a:cubicBezTo>
                      <a:pt x="239" y="390"/>
                      <a:pt x="221" y="372"/>
                      <a:pt x="221" y="354"/>
                    </a:cubicBezTo>
                    <a:cubicBezTo>
                      <a:pt x="221" y="337"/>
                      <a:pt x="239" y="319"/>
                      <a:pt x="257" y="319"/>
                    </a:cubicBezTo>
                    <a:cubicBezTo>
                      <a:pt x="275" y="319"/>
                      <a:pt x="292" y="337"/>
                      <a:pt x="292" y="354"/>
                    </a:cubicBezTo>
                    <a:cubicBezTo>
                      <a:pt x="292" y="372"/>
                      <a:pt x="275" y="390"/>
                      <a:pt x="257" y="39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aa-ET"/>
              </a:p>
            </p:txBody>
          </p:sp>
          <p:sp>
            <p:nvSpPr>
              <p:cNvPr id="22554" name="TextBox 138">
                <a:extLst>
                  <a:ext uri="{FF2B5EF4-FFF2-40B4-BE49-F238E27FC236}">
                    <a16:creationId xmlns:a16="http://schemas.microsoft.com/office/drawing/2014/main" id="{EC34E263-205B-C9EA-5C89-F3CC36C96A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1752" y="2770944"/>
                <a:ext cx="1576885" cy="314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chemeClr val="bg1"/>
                    </a:solidFill>
                    <a:latin typeface="Roboto Regular"/>
                    <a:ea typeface="Roboto Regular"/>
                    <a:cs typeface="Roboto Regular"/>
                  </a:rPr>
                  <a:t>E-Participation</a:t>
                </a:r>
                <a:endParaRPr lang="id-ID" altLang="en-US" sz="2000">
                  <a:solidFill>
                    <a:schemeClr val="bg1"/>
                  </a:solidFill>
                  <a:latin typeface="Roboto Regular"/>
                  <a:ea typeface="Roboto Regular"/>
                  <a:cs typeface="Roboto Regular"/>
                </a:endParaRPr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1D04D893-8AEC-7A99-6A08-18E748DAB9E6}"/>
                  </a:ext>
                </a:extLst>
              </p:cNvPr>
              <p:cNvSpPr txBox="1"/>
              <p:nvPr/>
            </p:nvSpPr>
            <p:spPr>
              <a:xfrm>
                <a:off x="3781851" y="3002812"/>
                <a:ext cx="2081369" cy="32064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0" dirty="0">
                    <a:solidFill>
                      <a:schemeClr val="bg1"/>
                    </a:solidFill>
                    <a:latin typeface="Roboto Regular" charset="0"/>
                    <a:ea typeface="Roboto Regular" charset="0"/>
                    <a:cs typeface="Roboto Regular" charset="0"/>
                  </a:rPr>
                  <a:t>Equal opportunity for all citizen to participate in the digital Economy </a:t>
                </a:r>
              </a:p>
            </p:txBody>
          </p:sp>
          <p:sp>
            <p:nvSpPr>
              <p:cNvPr id="22556" name="TextBox 140">
                <a:extLst>
                  <a:ext uri="{FF2B5EF4-FFF2-40B4-BE49-F238E27FC236}">
                    <a16:creationId xmlns:a16="http://schemas.microsoft.com/office/drawing/2014/main" id="{1B24711D-BAEA-1F6E-281A-7B4F86D72D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6436" y="3361263"/>
                <a:ext cx="1677050" cy="309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chemeClr val="bg1"/>
                    </a:solidFill>
                    <a:latin typeface="Roboto Regular"/>
                    <a:ea typeface="Roboto Regular"/>
                    <a:cs typeface="Roboto Regular"/>
                  </a:rPr>
                  <a:t>Data Only Once </a:t>
                </a:r>
                <a:endParaRPr lang="id-ID" altLang="en-US" sz="2000">
                  <a:solidFill>
                    <a:schemeClr val="bg1"/>
                  </a:solidFill>
                  <a:latin typeface="Roboto Regular"/>
                  <a:ea typeface="Roboto Regular"/>
                  <a:cs typeface="Roboto Regular"/>
                </a:endParaRPr>
              </a:p>
            </p:txBody>
          </p:sp>
          <p:sp>
            <p:nvSpPr>
              <p:cNvPr id="22557" name="TextBox 141">
                <a:extLst>
                  <a:ext uri="{FF2B5EF4-FFF2-40B4-BE49-F238E27FC236}">
                    <a16:creationId xmlns:a16="http://schemas.microsoft.com/office/drawing/2014/main" id="{2D4AB8F3-6352-2A3D-C014-68B97972CD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6436" y="3567671"/>
                <a:ext cx="2130879" cy="435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000">
                    <a:solidFill>
                      <a:schemeClr val="bg1"/>
                    </a:solidFill>
                    <a:latin typeface="Roboto Regular"/>
                    <a:ea typeface="Roboto Regular"/>
                    <a:cs typeface="Roboto Regular"/>
                  </a:rPr>
                  <a:t>Securely connect and exchange data amongst Go Systems to increase efficiency and transparency</a:t>
                </a:r>
              </a:p>
            </p:txBody>
          </p:sp>
          <p:sp>
            <p:nvSpPr>
              <p:cNvPr id="22558" name="TextBox 142">
                <a:extLst>
                  <a:ext uri="{FF2B5EF4-FFF2-40B4-BE49-F238E27FC236}">
                    <a16:creationId xmlns:a16="http://schemas.microsoft.com/office/drawing/2014/main" id="{68C03F12-3285-4578-F99D-37A8A2792F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1752" y="4001336"/>
                <a:ext cx="990031" cy="309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chemeClr val="bg1"/>
                    </a:solidFill>
                    <a:latin typeface="Roboto Regular"/>
                    <a:ea typeface="Roboto Regular"/>
                    <a:cs typeface="Roboto Regular"/>
                  </a:rPr>
                  <a:t>Digital ID</a:t>
                </a:r>
                <a:endParaRPr lang="id-ID" altLang="en-US" sz="2000">
                  <a:solidFill>
                    <a:schemeClr val="bg1"/>
                  </a:solidFill>
                  <a:latin typeface="Roboto Regular"/>
                  <a:ea typeface="Roboto Regular"/>
                  <a:cs typeface="Roboto Regular"/>
                </a:endParaRPr>
              </a:p>
            </p:txBody>
          </p:sp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6F65A12B-BD1F-D917-C5E1-39ECDD5944A6}"/>
                  </a:ext>
                </a:extLst>
              </p:cNvPr>
              <p:cNvSpPr txBox="1"/>
              <p:nvPr/>
            </p:nvSpPr>
            <p:spPr>
              <a:xfrm>
                <a:off x="3781851" y="4232975"/>
                <a:ext cx="2081369" cy="32188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0" dirty="0">
                    <a:solidFill>
                      <a:schemeClr val="bg1"/>
                    </a:solidFill>
                    <a:latin typeface="Roboto Light"/>
                    <a:ea typeface="Roboto Regular" charset="0"/>
                    <a:cs typeface="Roboto Light"/>
                  </a:rPr>
                  <a:t>Securely identify users  across all platform.</a:t>
                </a:r>
                <a:endParaRPr lang="en-US" sz="1050" dirty="0">
                  <a:solidFill>
                    <a:schemeClr val="bg1"/>
                  </a:solidFill>
                  <a:latin typeface="Roboto Regular" charset="0"/>
                  <a:ea typeface="Roboto Regular" charset="0"/>
                  <a:cs typeface="Roboto Regular" charset="0"/>
                </a:endParaRPr>
              </a:p>
            </p:txBody>
          </p:sp>
          <p:sp>
            <p:nvSpPr>
              <p:cNvPr id="22560" name="TextBox 144">
                <a:extLst>
                  <a:ext uri="{FF2B5EF4-FFF2-40B4-BE49-F238E27FC236}">
                    <a16:creationId xmlns:a16="http://schemas.microsoft.com/office/drawing/2014/main" id="{5240D96C-CF82-E8B2-2B1A-CBE3701DB3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1752" y="2128720"/>
                <a:ext cx="1656556" cy="309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chemeClr val="bg1"/>
                    </a:solidFill>
                    <a:latin typeface="Roboto Regular"/>
                    <a:ea typeface="Roboto Regular"/>
                    <a:cs typeface="Roboto Regular"/>
                  </a:rPr>
                  <a:t>Equity in Access</a:t>
                </a:r>
                <a:endParaRPr lang="id-ID" altLang="en-US" sz="2000">
                  <a:solidFill>
                    <a:schemeClr val="bg1"/>
                  </a:solidFill>
                  <a:latin typeface="Roboto Regular"/>
                  <a:ea typeface="Roboto Regular"/>
                  <a:cs typeface="Roboto Regular"/>
                </a:endParaRPr>
              </a:p>
            </p:txBody>
          </p: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027DBA85-05B8-4E52-2656-889CAA7DE4BB}"/>
                  </a:ext>
                </a:extLst>
              </p:cNvPr>
              <p:cNvSpPr txBox="1"/>
              <p:nvPr/>
            </p:nvSpPr>
            <p:spPr>
              <a:xfrm>
                <a:off x="3781851" y="2360283"/>
                <a:ext cx="2081369" cy="19712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0" dirty="0">
                    <a:solidFill>
                      <a:schemeClr val="bg1"/>
                    </a:solidFill>
                    <a:latin typeface="Roboto Light"/>
                    <a:ea typeface="Roboto Regular" charset="0"/>
                    <a:cs typeface="Roboto Light"/>
                  </a:rPr>
                  <a:t>Access to ICT and ICT Resources for All </a:t>
                </a:r>
                <a:endParaRPr lang="en-US" sz="1050" dirty="0">
                  <a:solidFill>
                    <a:schemeClr val="bg1"/>
                  </a:solidFill>
                  <a:latin typeface="Roboto Regular" charset="0"/>
                  <a:ea typeface="Roboto Regular" charset="0"/>
                  <a:cs typeface="Roboto Regular" charset="0"/>
                </a:endParaRPr>
              </a:p>
            </p:txBody>
          </p:sp>
        </p:grpSp>
      </p:grpSp>
      <p:sp>
        <p:nvSpPr>
          <p:cNvPr id="22532" name="Text Placeholder 1">
            <a:extLst>
              <a:ext uri="{FF2B5EF4-FFF2-40B4-BE49-F238E27FC236}">
                <a16:creationId xmlns:a16="http://schemas.microsoft.com/office/drawing/2014/main" id="{65FC2EEE-6605-653B-3A89-10C3A4C05018}"/>
              </a:ext>
            </a:extLst>
          </p:cNvPr>
          <p:cNvSpPr txBox="1">
            <a:spLocks/>
          </p:cNvSpPr>
          <p:nvPr/>
        </p:nvSpPr>
        <p:spPr bwMode="auto">
          <a:xfrm>
            <a:off x="306388" y="346075"/>
            <a:ext cx="92583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3600" dirty="0">
                <a:latin typeface="Bahnschrift Light" panose="020B0502040204020203" pitchFamily="34" charset="0"/>
              </a:rPr>
              <a:t>Digital Citizen / Digital Identity</a:t>
            </a:r>
            <a:endParaRPr lang="ko-KR" altLang="en-US" sz="3600" dirty="0">
              <a:latin typeface="Bahnschrift Light" panose="020B0502040204020203" pitchFamily="34" charset="0"/>
            </a:endParaRPr>
          </a:p>
        </p:txBody>
      </p:sp>
      <p:pic>
        <p:nvPicPr>
          <p:cNvPr id="22533" name="Picture 3">
            <a:extLst>
              <a:ext uri="{FF2B5EF4-FFF2-40B4-BE49-F238E27FC236}">
                <a16:creationId xmlns:a16="http://schemas.microsoft.com/office/drawing/2014/main" id="{1C61C2A9-606B-A4DE-52C9-65C2A40401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8" y="4792663"/>
            <a:ext cx="1890712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5C8F5397-BA38-FBD8-C111-014BFA2259C0}"/>
              </a:ext>
            </a:extLst>
          </p:cNvPr>
          <p:cNvSpPr/>
          <p:nvPr/>
        </p:nvSpPr>
        <p:spPr>
          <a:xfrm>
            <a:off x="7192963" y="1276350"/>
            <a:ext cx="49149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spc="400" dirty="0">
                <a:solidFill>
                  <a:srgbClr val="566A82"/>
                </a:solidFill>
                <a:latin typeface="+mn-lt"/>
                <a:cs typeface="Arial" pitchFamily="34" charset="0"/>
              </a:rPr>
              <a:t>Karen Moss Berger defines digital citizenship as “ those who use the internet regularly and effectively”</a:t>
            </a:r>
          </a:p>
        </p:txBody>
      </p:sp>
      <p:sp>
        <p:nvSpPr>
          <p:cNvPr id="22535" name="Rectangle 37">
            <a:extLst>
              <a:ext uri="{FF2B5EF4-FFF2-40B4-BE49-F238E27FC236}">
                <a16:creationId xmlns:a16="http://schemas.microsoft.com/office/drawing/2014/main" id="{E3782616-3C09-52A7-56FB-A7A058843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2963" y="2543175"/>
            <a:ext cx="4741862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2000">
                <a:cs typeface="Arial" panose="020B0604020202020204" pitchFamily="34" charset="0"/>
              </a:rPr>
              <a:t>A digital citizen is a person utilizing information technology responsibly in order to engage with civil society and government.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ko-KR" sz="2000"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2000">
                <a:cs typeface="Arial" panose="020B0604020202020204" pitchFamily="34" charset="0"/>
              </a:rPr>
              <a:t>A person who develops the skills and knowledge to effectively and ethically use the Internet and other digital technology, especially in order to participate responsibly in social and civic activities</a:t>
            </a:r>
          </a:p>
        </p:txBody>
      </p:sp>
    </p:spTree>
    <p:extLst>
      <p:ext uri="{BB962C8B-B14F-4D97-AF65-F5344CB8AC3E}">
        <p14:creationId xmlns:p14="http://schemas.microsoft.com/office/powerpoint/2010/main" val="292030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1924FCC-16D1-676E-5DC2-18932B005F0F}"/>
              </a:ext>
            </a:extLst>
          </p:cNvPr>
          <p:cNvSpPr/>
          <p:nvPr/>
        </p:nvSpPr>
        <p:spPr>
          <a:xfrm>
            <a:off x="0" y="1"/>
            <a:ext cx="12192000" cy="10632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ceHolder 1">
            <a:extLst>
              <a:ext uri="{FF2B5EF4-FFF2-40B4-BE49-F238E27FC236}">
                <a16:creationId xmlns:a16="http://schemas.microsoft.com/office/drawing/2014/main" id="{89182CC2-260D-707A-B143-7D78637CC51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 w="0">
            <a:noFill/>
          </a:ln>
        </p:spPr>
        <p:txBody>
          <a:bodyPr tIns="91440" bIns="91440" anchor="b">
            <a:normAutofit fontScale="75893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5000" spc="-1">
                <a:solidFill>
                  <a:schemeClr val="bg1"/>
                </a:solidFill>
                <a:latin typeface="Arial"/>
              </a:rPr>
              <a:t>The National Authentication Framework (NAF) </a:t>
            </a:r>
            <a:endParaRPr lang="fr-FR" sz="5000" spc="-1">
              <a:solidFill>
                <a:schemeClr val="bg1"/>
              </a:solidFill>
              <a:latin typeface="Arial"/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57DEF919-1AFA-2D74-E808-1CC4A206A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95008"/>
            <a:ext cx="12192000" cy="830997"/>
          </a:xfrm>
          <a:prstGeom prst="rect">
            <a:avLst/>
          </a:prstGeom>
          <a:solidFill>
            <a:srgbClr val="163E6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The National Authentication Framework is a game-changer for government agencies, providing sophisticated identity verification across multiple databases. Its seamless integration with existing infrastructures ensures minimal disruptions while enhancing service provision, ultimately aiming to create a more efficient and responsive governmental ecosystem.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F7D80316-FBCD-7C27-F33F-BDC0DA436D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3686524"/>
              </p:ext>
            </p:extLst>
          </p:nvPr>
        </p:nvGraphicFramePr>
        <p:xfrm>
          <a:off x="304800" y="1872810"/>
          <a:ext cx="11887200" cy="4815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2587ECF-85E9-4393-9D87-8EB6F3F6C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0E19F1-768D-A48A-4C08-4B17ABE86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831" y="139162"/>
            <a:ext cx="11006471" cy="73802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Caribbean Digital Transformation Project (CARDTP)</a:t>
            </a:r>
          </a:p>
        </p:txBody>
      </p:sp>
      <p:pic>
        <p:nvPicPr>
          <p:cNvPr id="5" name="Picture 4" descr="A diagram of a key achievement&#10;&#10;AI-generated content may be incorrect.">
            <a:extLst>
              <a:ext uri="{FF2B5EF4-FFF2-40B4-BE49-F238E27FC236}">
                <a16:creationId xmlns:a16="http://schemas.microsoft.com/office/drawing/2014/main" id="{B8A7A2B2-D08B-8AF5-779C-08837CF39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351" y="1100480"/>
            <a:ext cx="8370637" cy="558739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C93007C-6F91-4937-5C37-4BC274D90C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012" y="1871330"/>
            <a:ext cx="3809346" cy="481654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R="0" algn="just">
              <a:spcAft>
                <a:spcPts val="800"/>
              </a:spcAft>
            </a:pPr>
            <a:r>
              <a:rPr lang="en-US" sz="1600">
                <a:solidFill>
                  <a:schemeClr val="tx1"/>
                </a:solidFill>
              </a:rPr>
              <a:t>The Caribbean Digital Transformation Project (CARDTP) is a World Bank-funded initiative currently being implemented across Saint Lucia, Dominica, Grenada, and the Organization of Eastern Caribbean States (OECS).</a:t>
            </a:r>
            <a:r>
              <a:rPr lang="en-US" sz="1600">
                <a:solidFill>
                  <a:schemeClr val="tx1"/>
                </a:solidFill>
                <a:effectLst/>
              </a:rPr>
              <a:t> This project aligns with several national policies, including:</a:t>
            </a:r>
          </a:p>
          <a:p>
            <a:pPr marL="342900" marR="0" lvl="0" indent="-22860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effectLst/>
              </a:rPr>
              <a:t>Supporting Saint Lucia's policy priorities of economic diversification, climate resilience, and sustainable development.</a:t>
            </a:r>
          </a:p>
          <a:p>
            <a:pPr marL="342900" marR="0" lvl="0" indent="-22860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effectLst/>
              </a:rPr>
              <a:t>Aligning with Vision 2030, which aims to modernize the economy through digital transformation.</a:t>
            </a:r>
          </a:p>
          <a:p>
            <a:pPr marL="342900" marR="0" lvl="0" indent="-2286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effectLst/>
              </a:rPr>
              <a:t>Supporting Saint Lucia’s Nationally Determined Contributions (NDCs) under the UN Framework Convention on Climate Change.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816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DBED3-7FC6-1447-DC6C-473B2851C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600" b="1"/>
              <a:t>Government Island-wide </a:t>
            </a:r>
            <a:r>
              <a:rPr lang="en-US" sz="4600" b="1" dirty="0"/>
              <a:t>Network (</a:t>
            </a:r>
            <a:r>
              <a:rPr lang="en-US" sz="4600" b="1" dirty="0" err="1"/>
              <a:t>GINet</a:t>
            </a:r>
            <a:r>
              <a:rPr lang="en-US" sz="4600" b="1" dirty="0"/>
              <a:t>) </a:t>
            </a:r>
            <a:br>
              <a:rPr lang="en-US" sz="4600" b="1" dirty="0"/>
            </a:br>
            <a:r>
              <a:rPr lang="en-US" sz="4600" b="1" dirty="0"/>
              <a:t>Objectives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4548C8-59E9-F090-A706-F2173473B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81" y="2022515"/>
            <a:ext cx="5603941" cy="4861419"/>
          </a:xfrm>
          <a:prstGeom prst="rect">
            <a:avLst/>
          </a:prstGeom>
        </p:spPr>
      </p:pic>
      <p:pic>
        <p:nvPicPr>
          <p:cNvPr id="9" name="Picture 8" descr="A person sitting in chairs with a computer&#10;&#10;AI-generated content may be incorrect.">
            <a:extLst>
              <a:ext uri="{FF2B5EF4-FFF2-40B4-BE49-F238E27FC236}">
                <a16:creationId xmlns:a16="http://schemas.microsoft.com/office/drawing/2014/main" id="{976161ED-851F-D54E-5A69-81B32FCD5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2940"/>
          <a:stretch/>
        </p:blipFill>
        <p:spPr>
          <a:xfrm>
            <a:off x="6389678" y="2642616"/>
            <a:ext cx="5344052" cy="360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599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1805</TotalTime>
  <Words>871</Words>
  <Application>Microsoft Macintosh PowerPoint</Application>
  <PresentationFormat>Widescreen</PresentationFormat>
  <Paragraphs>102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Aptos</vt:lpstr>
      <vt:lpstr>Aptos Display</vt:lpstr>
      <vt:lpstr>Arial</vt:lpstr>
      <vt:lpstr>Arial Rounded MT Bold</vt:lpstr>
      <vt:lpstr>Artifakt Element Medium</vt:lpstr>
      <vt:lpstr>Bahnschrift Light</vt:lpstr>
      <vt:lpstr>Calibri</vt:lpstr>
      <vt:lpstr>Calibri Light</vt:lpstr>
      <vt:lpstr>Roboto Light</vt:lpstr>
      <vt:lpstr>Roboto Regular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digiGov</vt:lpstr>
      <vt:lpstr>PowerPoint Presentation</vt:lpstr>
      <vt:lpstr>PowerPoint Presentation</vt:lpstr>
      <vt:lpstr>Caribbean Digital Transformation Project (CARDTP)</vt:lpstr>
      <vt:lpstr>Government Island-wide Network (GINet)  Objectives </vt:lpstr>
      <vt:lpstr>Contact Us…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johannith Khodra</dc:creator>
  <cp:lastModifiedBy>Amalia Valverde</cp:lastModifiedBy>
  <cp:revision>10</cp:revision>
  <dcterms:created xsi:type="dcterms:W3CDTF">2025-04-17T16:54:25Z</dcterms:created>
  <dcterms:modified xsi:type="dcterms:W3CDTF">2025-04-29T18:31:05Z</dcterms:modified>
</cp:coreProperties>
</file>